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p:regular r:id="rId30"/>
      <p:bold r:id="rId31"/>
      <p:italic r:id="rId32"/>
      <p:boldItalic r:id="rId33"/>
    </p:embeddedFont>
    <p:embeddedFont>
      <p:font typeface="Bebas Neue"/>
      <p:regular r:id="rId34"/>
    </p:embeddedFont>
    <p:embeddedFont>
      <p:font typeface="Fira Sans Extra Condensed Medium"/>
      <p:regular r:id="rId35"/>
      <p:bold r:id="rId36"/>
      <p:italic r:id="rId37"/>
      <p:boldItalic r:id="rId38"/>
    </p:embeddedFont>
    <p:embeddedFont>
      <p:font typeface="Fira Sans Extra Condensed"/>
      <p:regular r:id="rId39"/>
      <p:bold r:id="rId40"/>
      <p:italic r:id="rId41"/>
      <p:boldItalic r:id="rId42"/>
    </p:embeddedFont>
    <p:embeddedFont>
      <p:font typeface="Fira Sans Extra Condensed SemiBol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00C6652-CCAC-406F-8A7E-6EEE06198DA4}">
  <a:tblStyle styleId="{100C6652-CCAC-406F-8A7E-6EEE06198DA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FiraSansExtraCondensed-bold.fntdata"/><Relationship Id="rId20" Type="http://schemas.openxmlformats.org/officeDocument/2006/relationships/slide" Target="slides/slide15.xml"/><Relationship Id="rId42" Type="http://schemas.openxmlformats.org/officeDocument/2006/relationships/font" Target="fonts/FiraSansExtraCondensed-boldItalic.fntdata"/><Relationship Id="rId41" Type="http://schemas.openxmlformats.org/officeDocument/2006/relationships/font" Target="fonts/FiraSansExtraCondensed-italic.fntdata"/><Relationship Id="rId22" Type="http://schemas.openxmlformats.org/officeDocument/2006/relationships/slide" Target="slides/slide17.xml"/><Relationship Id="rId44" Type="http://schemas.openxmlformats.org/officeDocument/2006/relationships/font" Target="fonts/FiraSansExtraCondensedSemiBold-bold.fntdata"/><Relationship Id="rId21" Type="http://schemas.openxmlformats.org/officeDocument/2006/relationships/slide" Target="slides/slide16.xml"/><Relationship Id="rId43" Type="http://schemas.openxmlformats.org/officeDocument/2006/relationships/font" Target="fonts/FiraSansExtraCondensedSemiBold-regular.fntdata"/><Relationship Id="rId24" Type="http://schemas.openxmlformats.org/officeDocument/2006/relationships/slide" Target="slides/slide19.xml"/><Relationship Id="rId46" Type="http://schemas.openxmlformats.org/officeDocument/2006/relationships/font" Target="fonts/FiraSansExtraCondensedSemiBold-boldItalic.fntdata"/><Relationship Id="rId23" Type="http://schemas.openxmlformats.org/officeDocument/2006/relationships/slide" Target="slides/slide18.xml"/><Relationship Id="rId45" Type="http://schemas.openxmlformats.org/officeDocument/2006/relationships/font" Target="fonts/FiraSansExtraCondensedSemi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6.xml"/><Relationship Id="rId33" Type="http://schemas.openxmlformats.org/officeDocument/2006/relationships/font" Target="fonts/Roboto-boldItalic.fntdata"/><Relationship Id="rId10" Type="http://schemas.openxmlformats.org/officeDocument/2006/relationships/slide" Target="slides/slide5.xml"/><Relationship Id="rId32" Type="http://schemas.openxmlformats.org/officeDocument/2006/relationships/font" Target="fonts/Roboto-italic.fntdata"/><Relationship Id="rId13" Type="http://schemas.openxmlformats.org/officeDocument/2006/relationships/slide" Target="slides/slide8.xml"/><Relationship Id="rId35" Type="http://schemas.openxmlformats.org/officeDocument/2006/relationships/font" Target="fonts/FiraSansExtraCondensedMedium-regular.fntdata"/><Relationship Id="rId12" Type="http://schemas.openxmlformats.org/officeDocument/2006/relationships/slide" Target="slides/slide7.xml"/><Relationship Id="rId34" Type="http://schemas.openxmlformats.org/officeDocument/2006/relationships/font" Target="fonts/BebasNeue-regular.fntdata"/><Relationship Id="rId15" Type="http://schemas.openxmlformats.org/officeDocument/2006/relationships/slide" Target="slides/slide10.xml"/><Relationship Id="rId37" Type="http://schemas.openxmlformats.org/officeDocument/2006/relationships/font" Target="fonts/FiraSansExtraCondensedMedium-italic.fntdata"/><Relationship Id="rId14" Type="http://schemas.openxmlformats.org/officeDocument/2006/relationships/slide" Target="slides/slide9.xml"/><Relationship Id="rId36" Type="http://schemas.openxmlformats.org/officeDocument/2006/relationships/font" Target="fonts/FiraSansExtraCondensedMedium-bold.fntdata"/><Relationship Id="rId17" Type="http://schemas.openxmlformats.org/officeDocument/2006/relationships/slide" Target="slides/slide12.xml"/><Relationship Id="rId39" Type="http://schemas.openxmlformats.org/officeDocument/2006/relationships/font" Target="fonts/FiraSansExtraCondensed-regular.fntdata"/><Relationship Id="rId16" Type="http://schemas.openxmlformats.org/officeDocument/2006/relationships/slide" Target="slides/slide11.xml"/><Relationship Id="rId38" Type="http://schemas.openxmlformats.org/officeDocument/2006/relationships/font" Target="fonts/FiraSansExtraCondensed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e9cf64732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e9cf64732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cf13cc38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cf13cc38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9cf64732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e9cf64732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3cf13cc38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3cf13cc38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Flagship Program started in Spring 2020. Continued to Fall 2020, Spring 2021, and our most </a:t>
            </a:r>
            <a:r>
              <a:rPr lang="en"/>
              <a:t>recent</a:t>
            </a:r>
            <a:r>
              <a:rPr lang="en"/>
              <a:t> semester Spring 2022)</a:t>
            </a:r>
            <a:endParaRPr/>
          </a:p>
          <a:p>
            <a:pPr indent="0" lvl="0" marL="0" rtl="0" algn="l">
              <a:spcBef>
                <a:spcPts val="0"/>
              </a:spcBef>
              <a:spcAft>
                <a:spcPts val="0"/>
              </a:spcAft>
              <a:buNone/>
            </a:pPr>
            <a:r>
              <a:rPr lang="en">
                <a:solidFill>
                  <a:schemeClr val="dk1"/>
                </a:solidFill>
              </a:rPr>
              <a:t>Total over 660 Mentees come through our program </a:t>
            </a:r>
            <a:endParaRPr>
              <a:solidFill>
                <a:schemeClr val="dk1"/>
              </a:solidFill>
            </a:endParaRPr>
          </a:p>
          <a:p>
            <a:pPr indent="0" lvl="0" marL="0" rtl="0" algn="l">
              <a:spcBef>
                <a:spcPts val="0"/>
              </a:spcBef>
              <a:spcAft>
                <a:spcPts val="0"/>
              </a:spcAft>
              <a:buNone/>
            </a:pPr>
            <a:r>
              <a:rPr lang="en"/>
              <a:t>Spring MP Stats: 213 Matches made of 237 total mentees applied. 90% match rate </a:t>
            </a:r>
            <a:endParaRPr/>
          </a:p>
          <a:p>
            <a:pPr indent="0" lvl="0" marL="0" rtl="0" algn="l">
              <a:spcBef>
                <a:spcPts val="0"/>
              </a:spcBef>
              <a:spcAft>
                <a:spcPts val="0"/>
              </a:spcAft>
              <a:buNone/>
            </a:pPr>
            <a:r>
              <a:rPr lang="en"/>
              <a:t>Matches made based on mentor and mentee career path, personal preferences, physical location x desire to meet in-person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3cf13cc38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3cf13cc38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3cf13cc38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3cf13cc38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9cf647324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9cf647324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3cf13cc38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3cf13cc38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3cf13cc38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3cf13cc38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3cf13cc38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3cf13cc38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3cf13b13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3cf13b13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e9cf64732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e9cf64732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3cf13cc381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3cf13cc381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13dba18e4b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13dba18e4b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e9cf64732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e9cf64732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402902d8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1402902d8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cf13b132b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3cf13b132b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3cf13b132b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3cf13b132b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3cf13b132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3cf13b132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3cf13b132b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3cf13b132b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3cf13cc3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3cf13cc3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3cf13b138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3cf13b138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This is different from advising. Stephanie may benefit from seeing the Pre Health Office at her undergrad who can help make sure she has a road map of what to do. But she can also </a:t>
            </a:r>
            <a:r>
              <a:rPr lang="en"/>
              <a:t>benefit</a:t>
            </a:r>
            <a:r>
              <a:rPr lang="en"/>
              <a:t> from a mentor who can help her think more about her future career.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e9cf64732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e9cf64732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878398" y="1053725"/>
            <a:ext cx="3763800" cy="2611200"/>
          </a:xfrm>
          <a:prstGeom prst="rect">
            <a:avLst/>
          </a:prstGeom>
        </p:spPr>
        <p:txBody>
          <a:bodyPr anchorCtr="0" anchor="ctr" bIns="91425" lIns="91425" spcFirstLastPara="1" rIns="91425" wrap="square" tIns="91425">
            <a:noAutofit/>
          </a:bodyPr>
          <a:lstStyle>
            <a:lvl1pPr lvl="0">
              <a:lnSpc>
                <a:spcPct val="90000"/>
              </a:lnSpc>
              <a:spcBef>
                <a:spcPts val="0"/>
              </a:spcBef>
              <a:spcAft>
                <a:spcPts val="0"/>
              </a:spcAft>
              <a:buClr>
                <a:srgbClr val="191919"/>
              </a:buClr>
              <a:buSzPts val="5200"/>
              <a:buNone/>
              <a:defRPr sz="5500">
                <a:latin typeface="Fira Sans Extra Condensed SemiBold"/>
                <a:ea typeface="Fira Sans Extra Condensed SemiBold"/>
                <a:cs typeface="Fira Sans Extra Condensed SemiBold"/>
                <a:sym typeface="Fira Sans Extra Condensed Semi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4878398" y="3701300"/>
            <a:ext cx="3763800" cy="4095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6" name="Shape 36"/>
        <p:cNvGrpSpPr/>
        <p:nvPr/>
      </p:nvGrpSpPr>
      <p:grpSpPr>
        <a:xfrm>
          <a:off x="0" y="0"/>
          <a:ext cx="0" cy="0"/>
          <a:chOff x="0" y="0"/>
          <a:chExt cx="0" cy="0"/>
        </a:xfrm>
      </p:grpSpPr>
      <p:sp>
        <p:nvSpPr>
          <p:cNvPr id="37" name="Google Shape;37;p11"/>
          <p:cNvSpPr txBox="1"/>
          <p:nvPr>
            <p:ph hasCustomPrompt="1" type="title"/>
          </p:nvPr>
        </p:nvSpPr>
        <p:spPr>
          <a:xfrm>
            <a:off x="1284000" y="15584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p:nvPr>
            <p:ph idx="1" type="subTitle"/>
          </p:nvPr>
        </p:nvSpPr>
        <p:spPr>
          <a:xfrm>
            <a:off x="1284000" y="3069625"/>
            <a:ext cx="65760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40" name="Shape 40"/>
        <p:cNvGrpSpPr/>
        <p:nvPr/>
      </p:nvGrpSpPr>
      <p:grpSpPr>
        <a:xfrm>
          <a:off x="0" y="0"/>
          <a:ext cx="0" cy="0"/>
          <a:chOff x="0" y="0"/>
          <a:chExt cx="0" cy="0"/>
        </a:xfrm>
      </p:grpSpPr>
      <p:sp>
        <p:nvSpPr>
          <p:cNvPr id="41" name="Google Shape;41;p13"/>
          <p:cNvSpPr txBox="1"/>
          <p:nvPr>
            <p:ph type="title"/>
          </p:nvPr>
        </p:nvSpPr>
        <p:spPr>
          <a:xfrm>
            <a:off x="720000" y="17427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13"/>
          <p:cNvSpPr txBox="1"/>
          <p:nvPr>
            <p:ph hasCustomPrompt="1" idx="2" type="title"/>
          </p:nvPr>
        </p:nvSpPr>
        <p:spPr>
          <a:xfrm>
            <a:off x="720000" y="11496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p:nvPr>
            <p:ph idx="1" type="subTitle"/>
          </p:nvPr>
        </p:nvSpPr>
        <p:spPr>
          <a:xfrm>
            <a:off x="720000" y="232930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44" name="Google Shape;44;p13"/>
          <p:cNvSpPr txBox="1"/>
          <p:nvPr>
            <p:ph idx="3" type="title"/>
          </p:nvPr>
        </p:nvSpPr>
        <p:spPr>
          <a:xfrm>
            <a:off x="3403800" y="17427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5" name="Google Shape;45;p13"/>
          <p:cNvSpPr txBox="1"/>
          <p:nvPr>
            <p:ph hasCustomPrompt="1" idx="4" type="title"/>
          </p:nvPr>
        </p:nvSpPr>
        <p:spPr>
          <a:xfrm>
            <a:off x="3403800" y="11496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6" name="Google Shape;46;p13"/>
          <p:cNvSpPr txBox="1"/>
          <p:nvPr>
            <p:ph idx="5" type="subTitle"/>
          </p:nvPr>
        </p:nvSpPr>
        <p:spPr>
          <a:xfrm>
            <a:off x="3403800" y="232930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47" name="Google Shape;47;p13"/>
          <p:cNvSpPr txBox="1"/>
          <p:nvPr>
            <p:ph idx="6" type="title"/>
          </p:nvPr>
        </p:nvSpPr>
        <p:spPr>
          <a:xfrm>
            <a:off x="6087600" y="17427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8" name="Google Shape;48;p13"/>
          <p:cNvSpPr txBox="1"/>
          <p:nvPr>
            <p:ph hasCustomPrompt="1" idx="7" type="title"/>
          </p:nvPr>
        </p:nvSpPr>
        <p:spPr>
          <a:xfrm>
            <a:off x="6087600" y="11496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p:nvPr>
            <p:ph idx="8" type="subTitle"/>
          </p:nvPr>
        </p:nvSpPr>
        <p:spPr>
          <a:xfrm>
            <a:off x="6087600" y="232930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50" name="Google Shape;50;p13"/>
          <p:cNvSpPr txBox="1"/>
          <p:nvPr>
            <p:ph idx="9" type="title"/>
          </p:nvPr>
        </p:nvSpPr>
        <p:spPr>
          <a:xfrm>
            <a:off x="720000" y="35321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1" name="Google Shape;51;p13"/>
          <p:cNvSpPr txBox="1"/>
          <p:nvPr>
            <p:ph hasCustomPrompt="1" idx="13" type="title"/>
          </p:nvPr>
        </p:nvSpPr>
        <p:spPr>
          <a:xfrm>
            <a:off x="720000" y="29390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p:nvPr>
            <p:ph idx="14" type="subTitle"/>
          </p:nvPr>
        </p:nvSpPr>
        <p:spPr>
          <a:xfrm>
            <a:off x="720000" y="411870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53" name="Google Shape;53;p13"/>
          <p:cNvSpPr txBox="1"/>
          <p:nvPr>
            <p:ph idx="15" type="title"/>
          </p:nvPr>
        </p:nvSpPr>
        <p:spPr>
          <a:xfrm>
            <a:off x="3403800" y="35321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4" name="Google Shape;54;p13"/>
          <p:cNvSpPr txBox="1"/>
          <p:nvPr>
            <p:ph hasCustomPrompt="1" idx="16" type="title"/>
          </p:nvPr>
        </p:nvSpPr>
        <p:spPr>
          <a:xfrm>
            <a:off x="3403800" y="29390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p:nvPr>
            <p:ph idx="17" type="subTitle"/>
          </p:nvPr>
        </p:nvSpPr>
        <p:spPr>
          <a:xfrm>
            <a:off x="3403800" y="411870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56" name="Google Shape;56;p13"/>
          <p:cNvSpPr txBox="1"/>
          <p:nvPr>
            <p:ph idx="18" type="title"/>
          </p:nvPr>
        </p:nvSpPr>
        <p:spPr>
          <a:xfrm>
            <a:off x="6087600" y="353217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7" name="Google Shape;57;p13"/>
          <p:cNvSpPr txBox="1"/>
          <p:nvPr>
            <p:ph hasCustomPrompt="1" idx="19" type="title"/>
          </p:nvPr>
        </p:nvSpPr>
        <p:spPr>
          <a:xfrm>
            <a:off x="6087600" y="2939000"/>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p:nvPr>
            <p:ph idx="20" type="subTitle"/>
          </p:nvPr>
        </p:nvSpPr>
        <p:spPr>
          <a:xfrm>
            <a:off x="6087600" y="4118700"/>
            <a:ext cx="2336400" cy="48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p:txBody>
      </p:sp>
      <p:sp>
        <p:nvSpPr>
          <p:cNvPr id="59" name="Google Shape;59;p13"/>
          <p:cNvSpPr txBox="1"/>
          <p:nvPr>
            <p:ph idx="21"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0" name="Shape 60"/>
        <p:cNvGrpSpPr/>
        <p:nvPr/>
      </p:nvGrpSpPr>
      <p:grpSpPr>
        <a:xfrm>
          <a:off x="0" y="0"/>
          <a:ext cx="0" cy="0"/>
          <a:chOff x="0" y="0"/>
          <a:chExt cx="0" cy="0"/>
        </a:xfrm>
      </p:grpSpPr>
      <p:sp>
        <p:nvSpPr>
          <p:cNvPr id="61" name="Google Shape;61;p14"/>
          <p:cNvSpPr txBox="1"/>
          <p:nvPr>
            <p:ph type="title"/>
          </p:nvPr>
        </p:nvSpPr>
        <p:spPr>
          <a:xfrm>
            <a:off x="2290025" y="3392700"/>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62" name="Google Shape;62;p14"/>
          <p:cNvSpPr txBox="1"/>
          <p:nvPr>
            <p:ph idx="1" type="subTitle"/>
          </p:nvPr>
        </p:nvSpPr>
        <p:spPr>
          <a:xfrm>
            <a:off x="1458125" y="1188100"/>
            <a:ext cx="6227700" cy="174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63" name="Shape 63"/>
        <p:cNvGrpSpPr/>
        <p:nvPr/>
      </p:nvGrpSpPr>
      <p:grpSpPr>
        <a:xfrm>
          <a:off x="0" y="0"/>
          <a:ext cx="0" cy="0"/>
          <a:chOff x="0" y="0"/>
          <a:chExt cx="0" cy="0"/>
        </a:xfrm>
      </p:grpSpPr>
      <p:sp>
        <p:nvSpPr>
          <p:cNvPr id="64" name="Google Shape;64;p15"/>
          <p:cNvSpPr txBox="1"/>
          <p:nvPr>
            <p:ph idx="1" type="subTitle"/>
          </p:nvPr>
        </p:nvSpPr>
        <p:spPr>
          <a:xfrm>
            <a:off x="720000" y="1212525"/>
            <a:ext cx="2907600" cy="135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65" name="Google Shape;65;p15"/>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6" name="Shape 66"/>
        <p:cNvGrpSpPr/>
        <p:nvPr/>
      </p:nvGrpSpPr>
      <p:grpSpPr>
        <a:xfrm>
          <a:off x="0" y="0"/>
          <a:ext cx="0" cy="0"/>
          <a:chOff x="0" y="0"/>
          <a:chExt cx="0" cy="0"/>
        </a:xfrm>
      </p:grpSpPr>
      <p:sp>
        <p:nvSpPr>
          <p:cNvPr id="67" name="Google Shape;67;p16"/>
          <p:cNvSpPr txBox="1"/>
          <p:nvPr>
            <p:ph idx="1" type="subTitle"/>
          </p:nvPr>
        </p:nvSpPr>
        <p:spPr>
          <a:xfrm>
            <a:off x="1181425" y="23031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1pPr>
            <a:lvl2pPr lvl="1"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2pPr>
            <a:lvl3pPr lvl="2"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3pPr>
            <a:lvl4pPr lvl="3"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4pPr>
            <a:lvl5pPr lvl="4"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5pPr>
            <a:lvl6pPr lvl="5"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6pPr>
            <a:lvl7pPr lvl="6"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7pPr>
            <a:lvl8pPr lvl="7"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8pPr>
            <a:lvl9pPr lvl="8"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9pPr>
          </a:lstStyle>
          <a:p/>
        </p:txBody>
      </p:sp>
      <p:sp>
        <p:nvSpPr>
          <p:cNvPr id="68" name="Google Shape;68;p16"/>
          <p:cNvSpPr txBox="1"/>
          <p:nvPr>
            <p:ph idx="2" type="subTitle"/>
          </p:nvPr>
        </p:nvSpPr>
        <p:spPr>
          <a:xfrm>
            <a:off x="4836300" y="23031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1pPr>
            <a:lvl2pPr lvl="1"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2pPr>
            <a:lvl3pPr lvl="2"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3pPr>
            <a:lvl4pPr lvl="3"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4pPr>
            <a:lvl5pPr lvl="4"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5pPr>
            <a:lvl6pPr lvl="5"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6pPr>
            <a:lvl7pPr lvl="6"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7pPr>
            <a:lvl8pPr lvl="7"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8pPr>
            <a:lvl9pPr lvl="8"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9pPr>
          </a:lstStyle>
          <a:p/>
        </p:txBody>
      </p:sp>
      <p:sp>
        <p:nvSpPr>
          <p:cNvPr id="69" name="Google Shape;69;p16"/>
          <p:cNvSpPr txBox="1"/>
          <p:nvPr>
            <p:ph idx="3" type="subTitle"/>
          </p:nvPr>
        </p:nvSpPr>
        <p:spPr>
          <a:xfrm>
            <a:off x="1181425" y="29171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0" name="Google Shape;70;p16"/>
          <p:cNvSpPr txBox="1"/>
          <p:nvPr>
            <p:ph idx="4" type="subTitle"/>
          </p:nvPr>
        </p:nvSpPr>
        <p:spPr>
          <a:xfrm>
            <a:off x="4836300" y="29171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1" name="Google Shape;71;p16"/>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72" name="Shape 72"/>
        <p:cNvGrpSpPr/>
        <p:nvPr/>
      </p:nvGrpSpPr>
      <p:grpSpPr>
        <a:xfrm>
          <a:off x="0" y="0"/>
          <a:ext cx="0" cy="0"/>
          <a:chOff x="0" y="0"/>
          <a:chExt cx="0" cy="0"/>
        </a:xfrm>
      </p:grpSpPr>
      <p:sp>
        <p:nvSpPr>
          <p:cNvPr id="73" name="Google Shape;73;p17"/>
          <p:cNvSpPr txBox="1"/>
          <p:nvPr>
            <p:ph type="title"/>
          </p:nvPr>
        </p:nvSpPr>
        <p:spPr>
          <a:xfrm>
            <a:off x="720000" y="24233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4" name="Google Shape;74;p17"/>
          <p:cNvSpPr txBox="1"/>
          <p:nvPr>
            <p:ph idx="1" type="subTitle"/>
          </p:nvPr>
        </p:nvSpPr>
        <p:spPr>
          <a:xfrm>
            <a:off x="720000" y="3009838"/>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5" name="Google Shape;75;p17"/>
          <p:cNvSpPr txBox="1"/>
          <p:nvPr>
            <p:ph idx="2" type="title"/>
          </p:nvPr>
        </p:nvSpPr>
        <p:spPr>
          <a:xfrm>
            <a:off x="3403800" y="24233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6" name="Google Shape;76;p17"/>
          <p:cNvSpPr txBox="1"/>
          <p:nvPr>
            <p:ph idx="3" type="subTitle"/>
          </p:nvPr>
        </p:nvSpPr>
        <p:spPr>
          <a:xfrm>
            <a:off x="3403800" y="3009838"/>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7" name="Google Shape;77;p17"/>
          <p:cNvSpPr txBox="1"/>
          <p:nvPr>
            <p:ph idx="4" type="title"/>
          </p:nvPr>
        </p:nvSpPr>
        <p:spPr>
          <a:xfrm>
            <a:off x="6087600" y="24233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78" name="Google Shape;78;p17"/>
          <p:cNvSpPr txBox="1"/>
          <p:nvPr>
            <p:ph idx="5" type="subTitle"/>
          </p:nvPr>
        </p:nvSpPr>
        <p:spPr>
          <a:xfrm>
            <a:off x="6087600" y="3009838"/>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79" name="Google Shape;79;p17"/>
          <p:cNvSpPr txBox="1"/>
          <p:nvPr>
            <p:ph idx="6"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80" name="Shape 80"/>
        <p:cNvGrpSpPr/>
        <p:nvPr/>
      </p:nvGrpSpPr>
      <p:grpSpPr>
        <a:xfrm>
          <a:off x="0" y="0"/>
          <a:ext cx="0" cy="0"/>
          <a:chOff x="0" y="0"/>
          <a:chExt cx="0" cy="0"/>
        </a:xfrm>
      </p:grpSpPr>
      <p:sp>
        <p:nvSpPr>
          <p:cNvPr id="81" name="Google Shape;81;p18"/>
          <p:cNvSpPr txBox="1"/>
          <p:nvPr>
            <p:ph type="title"/>
          </p:nvPr>
        </p:nvSpPr>
        <p:spPr>
          <a:xfrm>
            <a:off x="720000" y="24233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2" name="Google Shape;82;p18"/>
          <p:cNvSpPr txBox="1"/>
          <p:nvPr>
            <p:ph idx="1" type="subTitle"/>
          </p:nvPr>
        </p:nvSpPr>
        <p:spPr>
          <a:xfrm>
            <a:off x="720000" y="3009838"/>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3" name="Google Shape;83;p18"/>
          <p:cNvSpPr txBox="1"/>
          <p:nvPr>
            <p:ph idx="2" type="title"/>
          </p:nvPr>
        </p:nvSpPr>
        <p:spPr>
          <a:xfrm>
            <a:off x="3403800" y="24233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4" name="Google Shape;84;p18"/>
          <p:cNvSpPr txBox="1"/>
          <p:nvPr>
            <p:ph idx="3" type="subTitle"/>
          </p:nvPr>
        </p:nvSpPr>
        <p:spPr>
          <a:xfrm>
            <a:off x="3403800" y="3009838"/>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5" name="Google Shape;85;p18"/>
          <p:cNvSpPr txBox="1"/>
          <p:nvPr>
            <p:ph idx="4" type="title"/>
          </p:nvPr>
        </p:nvSpPr>
        <p:spPr>
          <a:xfrm>
            <a:off x="6087600" y="2423313"/>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6" name="Google Shape;86;p18"/>
          <p:cNvSpPr txBox="1"/>
          <p:nvPr>
            <p:ph idx="5" type="subTitle"/>
          </p:nvPr>
        </p:nvSpPr>
        <p:spPr>
          <a:xfrm>
            <a:off x="6087600" y="3009838"/>
            <a:ext cx="23364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87" name="Google Shape;87;p18"/>
          <p:cNvSpPr txBox="1"/>
          <p:nvPr>
            <p:ph idx="6"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88" name="Shape 88"/>
        <p:cNvGrpSpPr/>
        <p:nvPr/>
      </p:nvGrpSpPr>
      <p:grpSpPr>
        <a:xfrm>
          <a:off x="0" y="0"/>
          <a:ext cx="0" cy="0"/>
          <a:chOff x="0" y="0"/>
          <a:chExt cx="0" cy="0"/>
        </a:xfrm>
      </p:grpSpPr>
      <p:sp>
        <p:nvSpPr>
          <p:cNvPr id="89" name="Google Shape;89;p19"/>
          <p:cNvSpPr txBox="1"/>
          <p:nvPr>
            <p:ph type="title"/>
          </p:nvPr>
        </p:nvSpPr>
        <p:spPr>
          <a:xfrm>
            <a:off x="1195863" y="16828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0" name="Google Shape;90;p19"/>
          <p:cNvSpPr txBox="1"/>
          <p:nvPr>
            <p:ph idx="1" type="subTitle"/>
          </p:nvPr>
        </p:nvSpPr>
        <p:spPr>
          <a:xfrm>
            <a:off x="1195863" y="22693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1" name="Google Shape;91;p19"/>
          <p:cNvSpPr txBox="1"/>
          <p:nvPr>
            <p:ph idx="2" type="title"/>
          </p:nvPr>
        </p:nvSpPr>
        <p:spPr>
          <a:xfrm>
            <a:off x="5081043" y="16828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2" name="Google Shape;92;p19"/>
          <p:cNvSpPr txBox="1"/>
          <p:nvPr>
            <p:ph idx="3" type="subTitle"/>
          </p:nvPr>
        </p:nvSpPr>
        <p:spPr>
          <a:xfrm>
            <a:off x="5081043" y="22693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3" name="Google Shape;93;p19"/>
          <p:cNvSpPr txBox="1"/>
          <p:nvPr>
            <p:ph idx="4" type="title"/>
          </p:nvPr>
        </p:nvSpPr>
        <p:spPr>
          <a:xfrm>
            <a:off x="1195863" y="31162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4" name="Google Shape;94;p19"/>
          <p:cNvSpPr txBox="1"/>
          <p:nvPr>
            <p:ph idx="5" type="subTitle"/>
          </p:nvPr>
        </p:nvSpPr>
        <p:spPr>
          <a:xfrm>
            <a:off x="1195863" y="37027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5" name="Google Shape;95;p19"/>
          <p:cNvSpPr txBox="1"/>
          <p:nvPr>
            <p:ph idx="6" type="title"/>
          </p:nvPr>
        </p:nvSpPr>
        <p:spPr>
          <a:xfrm>
            <a:off x="5081043" y="3116250"/>
            <a:ext cx="28671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6" name="Google Shape;96;p19"/>
          <p:cNvSpPr txBox="1"/>
          <p:nvPr>
            <p:ph idx="7" type="subTitle"/>
          </p:nvPr>
        </p:nvSpPr>
        <p:spPr>
          <a:xfrm>
            <a:off x="5081043" y="3702775"/>
            <a:ext cx="28671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97" name="Google Shape;97;p19"/>
          <p:cNvSpPr txBox="1"/>
          <p:nvPr>
            <p:ph idx="8"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98" name="Shape 98"/>
        <p:cNvGrpSpPr/>
        <p:nvPr/>
      </p:nvGrpSpPr>
      <p:grpSpPr>
        <a:xfrm>
          <a:off x="0" y="0"/>
          <a:ext cx="0" cy="0"/>
          <a:chOff x="0" y="0"/>
          <a:chExt cx="0" cy="0"/>
        </a:xfrm>
      </p:grpSpPr>
      <p:sp>
        <p:nvSpPr>
          <p:cNvPr id="99" name="Google Shape;99;p20"/>
          <p:cNvSpPr txBox="1"/>
          <p:nvPr>
            <p:ph type="title"/>
          </p:nvPr>
        </p:nvSpPr>
        <p:spPr>
          <a:xfrm>
            <a:off x="720000" y="16828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0" name="Google Shape;100;p20"/>
          <p:cNvSpPr txBox="1"/>
          <p:nvPr>
            <p:ph idx="1" type="subTitle"/>
          </p:nvPr>
        </p:nvSpPr>
        <p:spPr>
          <a:xfrm>
            <a:off x="720000"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1" name="Google Shape;101;p20"/>
          <p:cNvSpPr txBox="1"/>
          <p:nvPr>
            <p:ph idx="2" type="title"/>
          </p:nvPr>
        </p:nvSpPr>
        <p:spPr>
          <a:xfrm>
            <a:off x="3419269" y="16828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2" name="Google Shape;102;p20"/>
          <p:cNvSpPr txBox="1"/>
          <p:nvPr>
            <p:ph idx="3" type="subTitle"/>
          </p:nvPr>
        </p:nvSpPr>
        <p:spPr>
          <a:xfrm>
            <a:off x="3419269"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3" name="Google Shape;103;p20"/>
          <p:cNvSpPr txBox="1"/>
          <p:nvPr>
            <p:ph idx="4" type="title"/>
          </p:nvPr>
        </p:nvSpPr>
        <p:spPr>
          <a:xfrm>
            <a:off x="720000" y="3116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4" name="Google Shape;104;p20"/>
          <p:cNvSpPr txBox="1"/>
          <p:nvPr>
            <p:ph idx="5" type="subTitle"/>
          </p:nvPr>
        </p:nvSpPr>
        <p:spPr>
          <a:xfrm>
            <a:off x="720000" y="37027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5" name="Google Shape;105;p20"/>
          <p:cNvSpPr txBox="1"/>
          <p:nvPr>
            <p:ph idx="6" type="title"/>
          </p:nvPr>
        </p:nvSpPr>
        <p:spPr>
          <a:xfrm>
            <a:off x="3419269" y="3116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6" name="Google Shape;106;p20"/>
          <p:cNvSpPr txBox="1"/>
          <p:nvPr>
            <p:ph idx="7" type="subTitle"/>
          </p:nvPr>
        </p:nvSpPr>
        <p:spPr>
          <a:xfrm>
            <a:off x="3419269" y="37027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7" name="Google Shape;107;p20"/>
          <p:cNvSpPr txBox="1"/>
          <p:nvPr>
            <p:ph idx="8" type="title"/>
          </p:nvPr>
        </p:nvSpPr>
        <p:spPr>
          <a:xfrm>
            <a:off x="6118545" y="16828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8" name="Google Shape;108;p20"/>
          <p:cNvSpPr txBox="1"/>
          <p:nvPr>
            <p:ph idx="9" type="subTitle"/>
          </p:nvPr>
        </p:nvSpPr>
        <p:spPr>
          <a:xfrm>
            <a:off x="6118545" y="22693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9" name="Google Shape;109;p20"/>
          <p:cNvSpPr txBox="1"/>
          <p:nvPr>
            <p:ph idx="13" type="title"/>
          </p:nvPr>
        </p:nvSpPr>
        <p:spPr>
          <a:xfrm>
            <a:off x="6118545" y="3116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10" name="Google Shape;110;p20"/>
          <p:cNvSpPr txBox="1"/>
          <p:nvPr>
            <p:ph idx="14" type="subTitle"/>
          </p:nvPr>
        </p:nvSpPr>
        <p:spPr>
          <a:xfrm>
            <a:off x="6118545" y="3702775"/>
            <a:ext cx="23055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1" name="Google Shape;111;p20"/>
          <p:cNvSpPr txBox="1"/>
          <p:nvPr>
            <p:ph idx="15"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720000" y="2179625"/>
            <a:ext cx="7704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2996550" y="1337825"/>
            <a:ext cx="3150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4" name="Google Shape;14;p3"/>
          <p:cNvSpPr txBox="1"/>
          <p:nvPr>
            <p:ph idx="1" type="subTitle"/>
          </p:nvPr>
        </p:nvSpPr>
        <p:spPr>
          <a:xfrm>
            <a:off x="2391925" y="3132175"/>
            <a:ext cx="43602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12" name="Shape 112"/>
        <p:cNvGrpSpPr/>
        <p:nvPr/>
      </p:nvGrpSpPr>
      <p:grpSpPr>
        <a:xfrm>
          <a:off x="0" y="0"/>
          <a:ext cx="0" cy="0"/>
          <a:chOff x="0" y="0"/>
          <a:chExt cx="0" cy="0"/>
        </a:xfrm>
      </p:grpSpPr>
      <p:sp>
        <p:nvSpPr>
          <p:cNvPr id="113" name="Google Shape;113;p21"/>
          <p:cNvSpPr txBox="1"/>
          <p:nvPr>
            <p:ph hasCustomPrompt="1" type="title"/>
          </p:nvPr>
        </p:nvSpPr>
        <p:spPr>
          <a:xfrm>
            <a:off x="1284000" y="540000"/>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14" name="Google Shape;114;p21"/>
          <p:cNvSpPr txBox="1"/>
          <p:nvPr>
            <p:ph idx="1" type="subTitle"/>
          </p:nvPr>
        </p:nvSpPr>
        <p:spPr>
          <a:xfrm>
            <a:off x="1284000" y="1246025"/>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5" name="Google Shape;115;p21"/>
          <p:cNvSpPr txBox="1"/>
          <p:nvPr>
            <p:ph hasCustomPrompt="1" idx="2" type="title"/>
          </p:nvPr>
        </p:nvSpPr>
        <p:spPr>
          <a:xfrm>
            <a:off x="1284000" y="1996138"/>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16" name="Google Shape;116;p21"/>
          <p:cNvSpPr txBox="1"/>
          <p:nvPr>
            <p:ph idx="3" type="subTitle"/>
          </p:nvPr>
        </p:nvSpPr>
        <p:spPr>
          <a:xfrm>
            <a:off x="1284000" y="2702163"/>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17" name="Google Shape;117;p21"/>
          <p:cNvSpPr txBox="1"/>
          <p:nvPr>
            <p:ph hasCustomPrompt="1" idx="4" type="title"/>
          </p:nvPr>
        </p:nvSpPr>
        <p:spPr>
          <a:xfrm>
            <a:off x="1284000" y="3452288"/>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18" name="Google Shape;118;p21"/>
          <p:cNvSpPr txBox="1"/>
          <p:nvPr>
            <p:ph idx="5" type="subTitle"/>
          </p:nvPr>
        </p:nvSpPr>
        <p:spPr>
          <a:xfrm>
            <a:off x="1284000" y="4158313"/>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19" name="Shape 119"/>
        <p:cNvGrpSpPr/>
        <p:nvPr/>
      </p:nvGrpSpPr>
      <p:grpSpPr>
        <a:xfrm>
          <a:off x="0" y="0"/>
          <a:ext cx="0" cy="0"/>
          <a:chOff x="0" y="0"/>
          <a:chExt cx="0" cy="0"/>
        </a:xfrm>
      </p:grpSpPr>
      <p:sp>
        <p:nvSpPr>
          <p:cNvPr id="120" name="Google Shape;120;p22"/>
          <p:cNvSpPr txBox="1"/>
          <p:nvPr>
            <p:ph type="ctrTitle"/>
          </p:nvPr>
        </p:nvSpPr>
        <p:spPr>
          <a:xfrm>
            <a:off x="2429950" y="669825"/>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1" name="Google Shape;121;p22"/>
          <p:cNvSpPr txBox="1"/>
          <p:nvPr>
            <p:ph idx="1" type="subTitle"/>
          </p:nvPr>
        </p:nvSpPr>
        <p:spPr>
          <a:xfrm>
            <a:off x="2425075" y="1704550"/>
            <a:ext cx="4293900" cy="182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22" name="Shape 12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 name="Google Shape;17;p4"/>
          <p:cNvSpPr txBox="1"/>
          <p:nvPr>
            <p:ph idx="1" type="body"/>
          </p:nvPr>
        </p:nvSpPr>
        <p:spPr>
          <a:xfrm>
            <a:off x="457200" y="1152475"/>
            <a:ext cx="8229600" cy="3416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434343"/>
              </a:buClr>
              <a:buSzPts val="1400"/>
              <a:buChar char="●"/>
              <a:defRPr sz="1400">
                <a:solidFill>
                  <a:srgbClr val="434343"/>
                </a:solidFill>
              </a:defRPr>
            </a:lvl1pPr>
            <a:lvl2pPr indent="-304800" lvl="1" marL="914400" rtl="0">
              <a:lnSpc>
                <a:spcPct val="115000"/>
              </a:lnSpc>
              <a:spcBef>
                <a:spcPts val="0"/>
              </a:spcBef>
              <a:spcAft>
                <a:spcPts val="0"/>
              </a:spcAft>
              <a:buClr>
                <a:srgbClr val="434343"/>
              </a:buClr>
              <a:buSzPts val="1200"/>
              <a:buChar char="○"/>
              <a:defRPr>
                <a:solidFill>
                  <a:srgbClr val="434343"/>
                </a:solidFill>
              </a:defRPr>
            </a:lvl2pPr>
            <a:lvl3pPr indent="-304800" lvl="2" marL="1371600" rtl="0">
              <a:lnSpc>
                <a:spcPct val="115000"/>
              </a:lnSpc>
              <a:spcBef>
                <a:spcPts val="0"/>
              </a:spcBef>
              <a:spcAft>
                <a:spcPts val="0"/>
              </a:spcAft>
              <a:buClr>
                <a:srgbClr val="434343"/>
              </a:buClr>
              <a:buSzPts val="1200"/>
              <a:buChar char="■"/>
              <a:defRPr>
                <a:solidFill>
                  <a:srgbClr val="434343"/>
                </a:solidFill>
              </a:defRPr>
            </a:lvl3pPr>
            <a:lvl4pPr indent="-304800" lvl="3" marL="1828800" rtl="0">
              <a:lnSpc>
                <a:spcPct val="115000"/>
              </a:lnSpc>
              <a:spcBef>
                <a:spcPts val="0"/>
              </a:spcBef>
              <a:spcAft>
                <a:spcPts val="0"/>
              </a:spcAft>
              <a:buClr>
                <a:srgbClr val="434343"/>
              </a:buClr>
              <a:buSzPts val="1200"/>
              <a:buChar char="●"/>
              <a:defRPr>
                <a:solidFill>
                  <a:srgbClr val="434343"/>
                </a:solidFill>
              </a:defRPr>
            </a:lvl4pPr>
            <a:lvl5pPr indent="-304800" lvl="4" marL="2286000" rtl="0">
              <a:lnSpc>
                <a:spcPct val="115000"/>
              </a:lnSpc>
              <a:spcBef>
                <a:spcPts val="0"/>
              </a:spcBef>
              <a:spcAft>
                <a:spcPts val="0"/>
              </a:spcAft>
              <a:buClr>
                <a:srgbClr val="434343"/>
              </a:buClr>
              <a:buSzPts val="1200"/>
              <a:buChar char="○"/>
              <a:defRPr>
                <a:solidFill>
                  <a:srgbClr val="434343"/>
                </a:solidFill>
              </a:defRPr>
            </a:lvl5pPr>
            <a:lvl6pPr indent="-304800" lvl="5" marL="2743200" rtl="0">
              <a:lnSpc>
                <a:spcPct val="115000"/>
              </a:lnSpc>
              <a:spcBef>
                <a:spcPts val="0"/>
              </a:spcBef>
              <a:spcAft>
                <a:spcPts val="0"/>
              </a:spcAft>
              <a:buClr>
                <a:srgbClr val="434343"/>
              </a:buClr>
              <a:buSzPts val="1200"/>
              <a:buChar char="■"/>
              <a:defRPr>
                <a:solidFill>
                  <a:srgbClr val="434343"/>
                </a:solidFill>
              </a:defRPr>
            </a:lvl6pPr>
            <a:lvl7pPr indent="-304800" lvl="6" marL="3200400" rtl="0">
              <a:lnSpc>
                <a:spcPct val="115000"/>
              </a:lnSpc>
              <a:spcBef>
                <a:spcPts val="0"/>
              </a:spcBef>
              <a:spcAft>
                <a:spcPts val="0"/>
              </a:spcAft>
              <a:buClr>
                <a:srgbClr val="434343"/>
              </a:buClr>
              <a:buSzPts val="1200"/>
              <a:buChar char="●"/>
              <a:defRPr>
                <a:solidFill>
                  <a:srgbClr val="434343"/>
                </a:solidFill>
              </a:defRPr>
            </a:lvl7pPr>
            <a:lvl8pPr indent="-304800" lvl="7" marL="3657600" rtl="0">
              <a:lnSpc>
                <a:spcPct val="115000"/>
              </a:lnSpc>
              <a:spcBef>
                <a:spcPts val="0"/>
              </a:spcBef>
              <a:spcAft>
                <a:spcPts val="0"/>
              </a:spcAft>
              <a:buClr>
                <a:srgbClr val="434343"/>
              </a:buClr>
              <a:buSzPts val="1200"/>
              <a:buChar char="○"/>
              <a:defRPr>
                <a:solidFill>
                  <a:srgbClr val="434343"/>
                </a:solidFill>
              </a:defRPr>
            </a:lvl8pPr>
            <a:lvl9pPr indent="-304800" lvl="8" marL="4114800" rtl="0">
              <a:lnSpc>
                <a:spcPct val="115000"/>
              </a:lnSpc>
              <a:spcBef>
                <a:spcPts val="0"/>
              </a:spcBef>
              <a:spcAft>
                <a:spcPts val="0"/>
              </a:spcAft>
              <a:buClr>
                <a:srgbClr val="434343"/>
              </a:buClr>
              <a:buSzPts val="1200"/>
              <a:buChar char="■"/>
              <a:defRPr>
                <a:solidFill>
                  <a:srgbClr val="434343"/>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idx="1" type="subTitle"/>
          </p:nvPr>
        </p:nvSpPr>
        <p:spPr>
          <a:xfrm>
            <a:off x="1181425" y="2303125"/>
            <a:ext cx="2907600" cy="713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2pPr>
            <a:lvl3pPr lvl="2"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3pPr>
            <a:lvl4pPr lvl="3"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4pPr>
            <a:lvl5pPr lvl="4"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5pPr>
            <a:lvl6pPr lvl="5"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6pPr>
            <a:lvl7pPr lvl="6"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7pPr>
            <a:lvl8pPr lvl="7"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8pPr>
            <a:lvl9pPr lvl="8"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9pPr>
          </a:lstStyle>
          <a:p/>
        </p:txBody>
      </p:sp>
      <p:sp>
        <p:nvSpPr>
          <p:cNvPr id="20" name="Google Shape;20;p5"/>
          <p:cNvSpPr txBox="1"/>
          <p:nvPr>
            <p:ph idx="2" type="subTitle"/>
          </p:nvPr>
        </p:nvSpPr>
        <p:spPr>
          <a:xfrm>
            <a:off x="4836300" y="2303125"/>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1pPr>
            <a:lvl2pPr lvl="1"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2pPr>
            <a:lvl3pPr lvl="2"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3pPr>
            <a:lvl4pPr lvl="3"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4pPr>
            <a:lvl5pPr lvl="4"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5pPr>
            <a:lvl6pPr lvl="5"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6pPr>
            <a:lvl7pPr lvl="6"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7pPr>
            <a:lvl8pPr lvl="7"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8pPr>
            <a:lvl9pPr lvl="8" rtl="0" algn="ctr">
              <a:lnSpc>
                <a:spcPct val="100000"/>
              </a:lnSpc>
              <a:spcBef>
                <a:spcPts val="0"/>
              </a:spcBef>
              <a:spcAft>
                <a:spcPts val="0"/>
              </a:spcAft>
              <a:buSzPts val="2500"/>
              <a:buFont typeface="Fira Sans Extra Condensed"/>
              <a:buNone/>
              <a:defRPr sz="2500">
                <a:latin typeface="Fira Sans Extra Condensed"/>
                <a:ea typeface="Fira Sans Extra Condensed"/>
                <a:cs typeface="Fira Sans Extra Condensed"/>
                <a:sym typeface="Fira Sans Extra Condensed"/>
              </a:defRPr>
            </a:lvl9pPr>
          </a:lstStyle>
          <a:p/>
        </p:txBody>
      </p:sp>
      <p:sp>
        <p:nvSpPr>
          <p:cNvPr id="21" name="Google Shape;21;p5"/>
          <p:cNvSpPr txBox="1"/>
          <p:nvPr>
            <p:ph idx="3" type="subTitle"/>
          </p:nvPr>
        </p:nvSpPr>
        <p:spPr>
          <a:xfrm>
            <a:off x="1181425" y="29171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2" name="Google Shape;22;p5"/>
          <p:cNvSpPr txBox="1"/>
          <p:nvPr>
            <p:ph idx="4" type="subTitle"/>
          </p:nvPr>
        </p:nvSpPr>
        <p:spPr>
          <a:xfrm>
            <a:off x="4836300" y="29171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3" name="Google Shape;23;p5"/>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6"/>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atin typeface="Fira Sans Extra Condensed SemiBold"/>
                <a:ea typeface="Fira Sans Extra Condensed SemiBold"/>
                <a:cs typeface="Fira Sans Extra Condensed SemiBold"/>
                <a:sym typeface="Fira Sans Extra Condensed SemiBold"/>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idx="1" type="body"/>
          </p:nvPr>
        </p:nvSpPr>
        <p:spPr>
          <a:xfrm>
            <a:off x="720000" y="1152475"/>
            <a:ext cx="3322200" cy="3416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434343"/>
              </a:buClr>
              <a:buSzPts val="1400"/>
              <a:buChar char="●"/>
              <a:defRPr sz="1400">
                <a:solidFill>
                  <a:srgbClr val="434343"/>
                </a:solidFill>
              </a:defRPr>
            </a:lvl1pPr>
            <a:lvl2pPr indent="-304800" lvl="1" marL="914400" rtl="0">
              <a:lnSpc>
                <a:spcPct val="115000"/>
              </a:lnSpc>
              <a:spcBef>
                <a:spcPts val="0"/>
              </a:spcBef>
              <a:spcAft>
                <a:spcPts val="0"/>
              </a:spcAft>
              <a:buClr>
                <a:srgbClr val="434343"/>
              </a:buClr>
              <a:buSzPts val="1200"/>
              <a:buChar char="○"/>
              <a:defRPr>
                <a:solidFill>
                  <a:srgbClr val="434343"/>
                </a:solidFill>
              </a:defRPr>
            </a:lvl2pPr>
            <a:lvl3pPr indent="-304800" lvl="2" marL="1371600" rtl="0">
              <a:lnSpc>
                <a:spcPct val="115000"/>
              </a:lnSpc>
              <a:spcBef>
                <a:spcPts val="0"/>
              </a:spcBef>
              <a:spcAft>
                <a:spcPts val="0"/>
              </a:spcAft>
              <a:buClr>
                <a:srgbClr val="434343"/>
              </a:buClr>
              <a:buSzPts val="1200"/>
              <a:buChar char="■"/>
              <a:defRPr>
                <a:solidFill>
                  <a:srgbClr val="434343"/>
                </a:solidFill>
              </a:defRPr>
            </a:lvl3pPr>
            <a:lvl4pPr indent="-304800" lvl="3" marL="1828800" rtl="0">
              <a:lnSpc>
                <a:spcPct val="115000"/>
              </a:lnSpc>
              <a:spcBef>
                <a:spcPts val="0"/>
              </a:spcBef>
              <a:spcAft>
                <a:spcPts val="0"/>
              </a:spcAft>
              <a:buClr>
                <a:srgbClr val="434343"/>
              </a:buClr>
              <a:buSzPts val="1200"/>
              <a:buChar char="●"/>
              <a:defRPr>
                <a:solidFill>
                  <a:srgbClr val="434343"/>
                </a:solidFill>
              </a:defRPr>
            </a:lvl4pPr>
            <a:lvl5pPr indent="-304800" lvl="4" marL="2286000" rtl="0">
              <a:lnSpc>
                <a:spcPct val="115000"/>
              </a:lnSpc>
              <a:spcBef>
                <a:spcPts val="0"/>
              </a:spcBef>
              <a:spcAft>
                <a:spcPts val="0"/>
              </a:spcAft>
              <a:buClr>
                <a:srgbClr val="434343"/>
              </a:buClr>
              <a:buSzPts val="1200"/>
              <a:buChar char="○"/>
              <a:defRPr>
                <a:solidFill>
                  <a:srgbClr val="434343"/>
                </a:solidFill>
              </a:defRPr>
            </a:lvl5pPr>
            <a:lvl6pPr indent="-304800" lvl="5" marL="2743200" rtl="0">
              <a:lnSpc>
                <a:spcPct val="115000"/>
              </a:lnSpc>
              <a:spcBef>
                <a:spcPts val="0"/>
              </a:spcBef>
              <a:spcAft>
                <a:spcPts val="0"/>
              </a:spcAft>
              <a:buClr>
                <a:srgbClr val="434343"/>
              </a:buClr>
              <a:buSzPts val="1200"/>
              <a:buChar char="■"/>
              <a:defRPr>
                <a:solidFill>
                  <a:srgbClr val="434343"/>
                </a:solidFill>
              </a:defRPr>
            </a:lvl6pPr>
            <a:lvl7pPr indent="-304800" lvl="6" marL="3200400" rtl="0">
              <a:lnSpc>
                <a:spcPct val="115000"/>
              </a:lnSpc>
              <a:spcBef>
                <a:spcPts val="0"/>
              </a:spcBef>
              <a:spcAft>
                <a:spcPts val="0"/>
              </a:spcAft>
              <a:buClr>
                <a:srgbClr val="434343"/>
              </a:buClr>
              <a:buSzPts val="1200"/>
              <a:buChar char="●"/>
              <a:defRPr>
                <a:solidFill>
                  <a:srgbClr val="434343"/>
                </a:solidFill>
              </a:defRPr>
            </a:lvl7pPr>
            <a:lvl8pPr indent="-304800" lvl="7" marL="3657600" rtl="0">
              <a:lnSpc>
                <a:spcPct val="115000"/>
              </a:lnSpc>
              <a:spcBef>
                <a:spcPts val="0"/>
              </a:spcBef>
              <a:spcAft>
                <a:spcPts val="0"/>
              </a:spcAft>
              <a:buClr>
                <a:srgbClr val="434343"/>
              </a:buClr>
              <a:buSzPts val="1200"/>
              <a:buChar char="○"/>
              <a:defRPr>
                <a:solidFill>
                  <a:srgbClr val="434343"/>
                </a:solidFill>
              </a:defRPr>
            </a:lvl8pPr>
            <a:lvl9pPr indent="-304800" lvl="8" marL="4114800" rtl="0">
              <a:lnSpc>
                <a:spcPct val="115000"/>
              </a:lnSpc>
              <a:spcBef>
                <a:spcPts val="0"/>
              </a:spcBef>
              <a:spcAft>
                <a:spcPts val="0"/>
              </a:spcAft>
              <a:buClr>
                <a:srgbClr val="434343"/>
              </a:buClr>
              <a:buSzPts val="1200"/>
              <a:buChar char="■"/>
              <a:defRPr>
                <a:solidFill>
                  <a:srgbClr val="434343"/>
                </a:solidFill>
              </a:defRPr>
            </a:lvl9pPr>
          </a:lstStyle>
          <a:p/>
        </p:txBody>
      </p:sp>
      <p:sp>
        <p:nvSpPr>
          <p:cNvPr id="28" name="Google Shape;28;p7"/>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9"/>
          <p:cNvSpPr txBox="1"/>
          <p:nvPr>
            <p:ph type="title"/>
          </p:nvPr>
        </p:nvSpPr>
        <p:spPr>
          <a:xfrm>
            <a:off x="720000" y="367423"/>
            <a:ext cx="7704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33" name="Google Shape;33;p9"/>
          <p:cNvSpPr txBox="1"/>
          <p:nvPr>
            <p:ph idx="1" type="subTitle"/>
          </p:nvPr>
        </p:nvSpPr>
        <p:spPr>
          <a:xfrm>
            <a:off x="2241550" y="1348750"/>
            <a:ext cx="4661100" cy="168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1600"/>
              </a:spcBef>
              <a:spcAft>
                <a:spcPts val="0"/>
              </a:spcAft>
              <a:buSzPts val="1200"/>
              <a:buNone/>
              <a:defRPr/>
            </a:lvl2pPr>
            <a:lvl3pPr lvl="2" rtl="0" algn="ctr">
              <a:lnSpc>
                <a:spcPct val="100000"/>
              </a:lnSpc>
              <a:spcBef>
                <a:spcPts val="1600"/>
              </a:spcBef>
              <a:spcAft>
                <a:spcPts val="0"/>
              </a:spcAft>
              <a:buSzPts val="1200"/>
              <a:buNone/>
              <a:defRPr/>
            </a:lvl3pPr>
            <a:lvl4pPr lvl="3" rtl="0" algn="ctr">
              <a:lnSpc>
                <a:spcPct val="100000"/>
              </a:lnSpc>
              <a:spcBef>
                <a:spcPts val="1600"/>
              </a:spcBef>
              <a:spcAft>
                <a:spcPts val="0"/>
              </a:spcAft>
              <a:buSzPts val="1200"/>
              <a:buNone/>
              <a:defRPr/>
            </a:lvl4pPr>
            <a:lvl5pPr lvl="4" rtl="0" algn="ctr">
              <a:lnSpc>
                <a:spcPct val="100000"/>
              </a:lnSpc>
              <a:spcBef>
                <a:spcPts val="1600"/>
              </a:spcBef>
              <a:spcAft>
                <a:spcPts val="0"/>
              </a:spcAft>
              <a:buSzPts val="1200"/>
              <a:buNone/>
              <a:defRPr/>
            </a:lvl5pPr>
            <a:lvl6pPr lvl="5" rtl="0" algn="ctr">
              <a:lnSpc>
                <a:spcPct val="100000"/>
              </a:lnSpc>
              <a:spcBef>
                <a:spcPts val="1600"/>
              </a:spcBef>
              <a:spcAft>
                <a:spcPts val="0"/>
              </a:spcAft>
              <a:buSzPts val="1200"/>
              <a:buNone/>
              <a:defRPr/>
            </a:lvl6pPr>
            <a:lvl7pPr lvl="6" rtl="0" algn="ctr">
              <a:lnSpc>
                <a:spcPct val="100000"/>
              </a:lnSpc>
              <a:spcBef>
                <a:spcPts val="1600"/>
              </a:spcBef>
              <a:spcAft>
                <a:spcPts val="0"/>
              </a:spcAft>
              <a:buSzPts val="1200"/>
              <a:buNone/>
              <a:defRPr/>
            </a:lvl7pPr>
            <a:lvl8pPr lvl="7" rtl="0" algn="ctr">
              <a:lnSpc>
                <a:spcPct val="100000"/>
              </a:lnSpc>
              <a:spcBef>
                <a:spcPts val="1600"/>
              </a:spcBef>
              <a:spcAft>
                <a:spcPts val="0"/>
              </a:spcAft>
              <a:buSzPts val="1200"/>
              <a:buNone/>
              <a:defRPr/>
            </a:lvl8pPr>
            <a:lvl9pPr lvl="8" rtl="0" algn="ctr">
              <a:lnSpc>
                <a:spcPct val="100000"/>
              </a:lnSpc>
              <a:spcBef>
                <a:spcPts val="1600"/>
              </a:spcBef>
              <a:spcAft>
                <a:spcPts val="1600"/>
              </a:spcAft>
              <a:buSzPts val="12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4" name="Shape 34"/>
        <p:cNvGrpSpPr/>
        <p:nvPr/>
      </p:nvGrpSpPr>
      <p:grpSpPr>
        <a:xfrm>
          <a:off x="0" y="0"/>
          <a:ext cx="0" cy="0"/>
          <a:chOff x="0" y="0"/>
          <a:chExt cx="0" cy="0"/>
        </a:xfrm>
      </p:grpSpPr>
      <p:sp>
        <p:nvSpPr>
          <p:cNvPr id="35" name="Google Shape;35;p10"/>
          <p:cNvSpPr txBox="1"/>
          <p:nvPr>
            <p:ph type="title"/>
          </p:nvPr>
        </p:nvSpPr>
        <p:spPr>
          <a:xfrm>
            <a:off x="720000" y="2285400"/>
            <a:ext cx="7704000" cy="572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Fira Sans Extra Condensed"/>
              <a:buNone/>
              <a:defRPr sz="3500">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dk2"/>
              </a:buClr>
              <a:buSzPts val="1200"/>
              <a:buFont typeface="Roboto"/>
              <a:buChar char="●"/>
              <a:defRPr sz="1200">
                <a:solidFill>
                  <a:schemeClr val="dk2"/>
                </a:solidFill>
                <a:latin typeface="Roboto"/>
                <a:ea typeface="Roboto"/>
                <a:cs typeface="Roboto"/>
                <a:sym typeface="Roboto"/>
              </a:defRPr>
            </a:lvl1pPr>
            <a:lvl2pPr indent="-304800" lvl="1" marL="9144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2pPr>
            <a:lvl3pPr indent="-304800" lvl="2" marL="13716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3pPr>
            <a:lvl4pPr indent="-304800" lvl="3" marL="18288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4pPr>
            <a:lvl5pPr indent="-304800" lvl="4" marL="22860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5pPr>
            <a:lvl6pPr indent="-304800" lvl="5" marL="27432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6pPr>
            <a:lvl7pPr indent="-304800" lvl="6" marL="32004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7pPr>
            <a:lvl8pPr indent="-304800" lvl="7" marL="3657600">
              <a:lnSpc>
                <a:spcPct val="115000"/>
              </a:lnSpc>
              <a:spcBef>
                <a:spcPts val="1600"/>
              </a:spcBef>
              <a:spcAft>
                <a:spcPts val="0"/>
              </a:spcAft>
              <a:buClr>
                <a:schemeClr val="dk2"/>
              </a:buClr>
              <a:buSzPts val="1200"/>
              <a:buFont typeface="Roboto"/>
              <a:buChar char="○"/>
              <a:defRPr sz="1200">
                <a:solidFill>
                  <a:schemeClr val="dk2"/>
                </a:solidFill>
                <a:latin typeface="Roboto"/>
                <a:ea typeface="Roboto"/>
                <a:cs typeface="Roboto"/>
                <a:sym typeface="Roboto"/>
              </a:defRPr>
            </a:lvl8pPr>
            <a:lvl9pPr indent="-304800" lvl="8" marL="4114800">
              <a:lnSpc>
                <a:spcPct val="115000"/>
              </a:lnSpc>
              <a:spcBef>
                <a:spcPts val="1600"/>
              </a:spcBef>
              <a:spcAft>
                <a:spcPts val="1600"/>
              </a:spcAft>
              <a:buClr>
                <a:schemeClr val="dk2"/>
              </a:buClr>
              <a:buSzPts val="1200"/>
              <a:buFont typeface="Roboto"/>
              <a:buChar char="■"/>
              <a:defRPr sz="1200">
                <a:solidFill>
                  <a:schemeClr val="dk2"/>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26" name="Shape 126"/>
        <p:cNvGrpSpPr/>
        <p:nvPr/>
      </p:nvGrpSpPr>
      <p:grpSpPr>
        <a:xfrm>
          <a:off x="0" y="0"/>
          <a:ext cx="0" cy="0"/>
          <a:chOff x="0" y="0"/>
          <a:chExt cx="0" cy="0"/>
        </a:xfrm>
      </p:grpSpPr>
      <p:sp>
        <p:nvSpPr>
          <p:cNvPr id="127" name="Google Shape;127;p24"/>
          <p:cNvSpPr txBox="1"/>
          <p:nvPr>
            <p:ph type="ctrTitle"/>
          </p:nvPr>
        </p:nvSpPr>
        <p:spPr>
          <a:xfrm>
            <a:off x="245075" y="1053725"/>
            <a:ext cx="8735700" cy="2611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Black Girl White Coat Academy</a:t>
            </a:r>
            <a:endParaRPr/>
          </a:p>
          <a:p>
            <a:pPr indent="0" lvl="0" marL="0" rtl="0" algn="ctr">
              <a:spcBef>
                <a:spcPts val="0"/>
              </a:spcBef>
              <a:spcAft>
                <a:spcPts val="0"/>
              </a:spcAft>
              <a:buNone/>
            </a:pPr>
            <a:r>
              <a:rPr i="1" lang="en" sz="4800">
                <a:solidFill>
                  <a:schemeClr val="accent2"/>
                </a:solidFill>
              </a:rPr>
              <a:t>Introduction to Mentoring </a:t>
            </a:r>
            <a:endParaRPr i="1" sz="4800">
              <a:solidFill>
                <a:schemeClr val="accent2"/>
              </a:solidFill>
            </a:endParaRPr>
          </a:p>
          <a:p>
            <a:pPr indent="0" lvl="0" marL="0" rtl="0" algn="l">
              <a:spcBef>
                <a:spcPts val="0"/>
              </a:spcBef>
              <a:spcAft>
                <a:spcPts val="0"/>
              </a:spcAft>
              <a:buNone/>
            </a:pPr>
            <a:r>
              <a:t/>
            </a:r>
            <a:endParaRPr/>
          </a:p>
        </p:txBody>
      </p:sp>
      <p:sp>
        <p:nvSpPr>
          <p:cNvPr id="128" name="Google Shape;128;p24"/>
          <p:cNvSpPr txBox="1"/>
          <p:nvPr>
            <p:ph idx="1" type="subTitle"/>
          </p:nvPr>
        </p:nvSpPr>
        <p:spPr>
          <a:xfrm>
            <a:off x="4878400" y="3701300"/>
            <a:ext cx="4020900" cy="88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t>Sandra Coker, MD | Founder </a:t>
            </a:r>
            <a:endParaRPr sz="2000"/>
          </a:p>
          <a:p>
            <a:pPr indent="0" lvl="0" marL="0" rtl="0" algn="ctr">
              <a:spcBef>
                <a:spcPts val="0"/>
              </a:spcBef>
              <a:spcAft>
                <a:spcPts val="0"/>
              </a:spcAft>
              <a:buNone/>
            </a:pPr>
            <a:r>
              <a:rPr lang="en" sz="2000"/>
              <a:t>Christle Nwora, MD | Treasurer </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Types of Mentoring Relationships </a:t>
            </a:r>
            <a:endParaRPr/>
          </a:p>
        </p:txBody>
      </p:sp>
      <p:sp>
        <p:nvSpPr>
          <p:cNvPr id="183" name="Google Shape;183;p33"/>
          <p:cNvSpPr/>
          <p:nvPr/>
        </p:nvSpPr>
        <p:spPr>
          <a:xfrm>
            <a:off x="2478105" y="1291675"/>
            <a:ext cx="2180865" cy="2955590"/>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chemeClr val="accent5"/>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3"/>
          <p:cNvSpPr/>
          <p:nvPr/>
        </p:nvSpPr>
        <p:spPr>
          <a:xfrm>
            <a:off x="457200" y="1291675"/>
            <a:ext cx="2182952" cy="2955590"/>
          </a:xfrm>
          <a:custGeom>
            <a:rect b="b" l="l" r="r" t="t"/>
            <a:pathLst>
              <a:path extrusionOk="0" h="121367" w="79474">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solidFill>
            <a:schemeClr val="accent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3"/>
          <p:cNvSpPr/>
          <p:nvPr/>
        </p:nvSpPr>
        <p:spPr>
          <a:xfrm>
            <a:off x="4492064" y="1291675"/>
            <a:ext cx="2180865" cy="2955590"/>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C6D2E6"/>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3"/>
          <p:cNvSpPr/>
          <p:nvPr/>
        </p:nvSpPr>
        <p:spPr>
          <a:xfrm>
            <a:off x="6506023" y="1291675"/>
            <a:ext cx="2180865" cy="2955590"/>
          </a:xfrm>
          <a:custGeom>
            <a:rect b="b" l="l" r="r" t="t"/>
            <a:pathLst>
              <a:path extrusionOk="0" h="121367" w="79398">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solidFill>
            <a:srgbClr val="FFF2CC"/>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3"/>
          <p:cNvSpPr txBox="1"/>
          <p:nvPr/>
        </p:nvSpPr>
        <p:spPr>
          <a:xfrm>
            <a:off x="612450" y="1433825"/>
            <a:ext cx="1579200" cy="785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One-to-one mentoring</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188" name="Google Shape;188;p33"/>
          <p:cNvSpPr txBox="1"/>
          <p:nvPr/>
        </p:nvSpPr>
        <p:spPr>
          <a:xfrm>
            <a:off x="612450" y="3178750"/>
            <a:ext cx="1579200" cy="9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One mentor is connected with one mentee</a:t>
            </a:r>
            <a:endParaRPr sz="1200">
              <a:solidFill>
                <a:schemeClr val="dk1"/>
              </a:solidFill>
              <a:latin typeface="Roboto"/>
              <a:ea typeface="Roboto"/>
              <a:cs typeface="Roboto"/>
              <a:sym typeface="Roboto"/>
            </a:endParaRPr>
          </a:p>
        </p:txBody>
      </p:sp>
      <p:sp>
        <p:nvSpPr>
          <p:cNvPr id="189" name="Google Shape;189;p33"/>
          <p:cNvSpPr txBox="1"/>
          <p:nvPr/>
        </p:nvSpPr>
        <p:spPr>
          <a:xfrm>
            <a:off x="2629888" y="1433825"/>
            <a:ext cx="1579200" cy="785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Group m</a:t>
            </a:r>
            <a:r>
              <a:rPr lang="en" sz="2000">
                <a:solidFill>
                  <a:schemeClr val="accent1"/>
                </a:solidFill>
                <a:latin typeface="Fira Sans Extra Condensed Medium"/>
                <a:ea typeface="Fira Sans Extra Condensed Medium"/>
                <a:cs typeface="Fira Sans Extra Condensed Medium"/>
                <a:sym typeface="Fira Sans Extra Condensed Medium"/>
              </a:rPr>
              <a:t>entoring</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190" name="Google Shape;190;p33"/>
          <p:cNvSpPr txBox="1"/>
          <p:nvPr/>
        </p:nvSpPr>
        <p:spPr>
          <a:xfrm>
            <a:off x="2629900" y="3178750"/>
            <a:ext cx="1579200" cy="9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One mentor is connected with multiple mentees</a:t>
            </a:r>
            <a:endParaRPr sz="1200">
              <a:solidFill>
                <a:schemeClr val="dk1"/>
              </a:solidFill>
              <a:latin typeface="Roboto"/>
              <a:ea typeface="Roboto"/>
              <a:cs typeface="Roboto"/>
              <a:sym typeface="Roboto"/>
            </a:endParaRPr>
          </a:p>
        </p:txBody>
      </p:sp>
      <p:sp>
        <p:nvSpPr>
          <p:cNvPr id="191" name="Google Shape;191;p33"/>
          <p:cNvSpPr txBox="1"/>
          <p:nvPr/>
        </p:nvSpPr>
        <p:spPr>
          <a:xfrm>
            <a:off x="4647325" y="1433825"/>
            <a:ext cx="1579200" cy="785400"/>
          </a:xfrm>
          <a:prstGeom prst="rect">
            <a:avLst/>
          </a:prstGeom>
          <a:solidFill>
            <a:srgbClr val="C6D2E6"/>
          </a:solid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Online</a:t>
            </a:r>
            <a:r>
              <a:rPr lang="en" sz="2000">
                <a:solidFill>
                  <a:schemeClr val="accent1"/>
                </a:solidFill>
                <a:latin typeface="Fira Sans Extra Condensed Medium"/>
                <a:ea typeface="Fira Sans Extra Condensed Medium"/>
                <a:cs typeface="Fira Sans Extra Condensed Medium"/>
                <a:sym typeface="Fira Sans Extra Condensed Medium"/>
              </a:rPr>
              <a:t> mentoring</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192" name="Google Shape;192;p33"/>
          <p:cNvSpPr txBox="1"/>
          <p:nvPr/>
        </p:nvSpPr>
        <p:spPr>
          <a:xfrm>
            <a:off x="4647325" y="3178750"/>
            <a:ext cx="1579200" cy="9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The mentorship relationship is facilitated online </a:t>
            </a:r>
            <a:endParaRPr sz="1200">
              <a:solidFill>
                <a:schemeClr val="dk1"/>
              </a:solidFill>
              <a:latin typeface="Roboto"/>
              <a:ea typeface="Roboto"/>
              <a:cs typeface="Roboto"/>
              <a:sym typeface="Roboto"/>
            </a:endParaRPr>
          </a:p>
        </p:txBody>
      </p:sp>
      <p:sp>
        <p:nvSpPr>
          <p:cNvPr id="193" name="Google Shape;193;p33"/>
          <p:cNvSpPr txBox="1"/>
          <p:nvPr/>
        </p:nvSpPr>
        <p:spPr>
          <a:xfrm>
            <a:off x="6664763" y="1433825"/>
            <a:ext cx="1579200" cy="785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Peer m</a:t>
            </a:r>
            <a:r>
              <a:rPr lang="en" sz="2000">
                <a:solidFill>
                  <a:schemeClr val="accent1"/>
                </a:solidFill>
                <a:latin typeface="Fira Sans Extra Condensed Medium"/>
                <a:ea typeface="Fira Sans Extra Condensed Medium"/>
                <a:cs typeface="Fira Sans Extra Condensed Medium"/>
                <a:sym typeface="Fira Sans Extra Condensed Medium"/>
              </a:rPr>
              <a:t>entoring</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194" name="Google Shape;194;p33"/>
          <p:cNvSpPr txBox="1"/>
          <p:nvPr/>
        </p:nvSpPr>
        <p:spPr>
          <a:xfrm>
            <a:off x="6664770" y="3178750"/>
            <a:ext cx="1579200" cy="99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A mentor who is closer to you in stage of career</a:t>
            </a:r>
            <a:endParaRPr sz="1200">
              <a:solidFill>
                <a:schemeClr val="dk1"/>
              </a:solidFill>
              <a:latin typeface="Roboto"/>
              <a:ea typeface="Roboto"/>
              <a:cs typeface="Roboto"/>
              <a:sym typeface="Roboto"/>
            </a:endParaRPr>
          </a:p>
        </p:txBody>
      </p:sp>
      <p:sp>
        <p:nvSpPr>
          <p:cNvPr id="195" name="Google Shape;195;p33"/>
          <p:cNvSpPr/>
          <p:nvPr/>
        </p:nvSpPr>
        <p:spPr>
          <a:xfrm>
            <a:off x="3164924" y="2446200"/>
            <a:ext cx="509151" cy="505574"/>
          </a:xfrm>
          <a:custGeom>
            <a:rect b="b" l="l" r="r" t="t"/>
            <a:pathLst>
              <a:path extrusionOk="0" h="11408" w="11490">
                <a:moveTo>
                  <a:pt x="9311" y="394"/>
                </a:moveTo>
                <a:lnTo>
                  <a:pt x="11073" y="2144"/>
                </a:lnTo>
                <a:lnTo>
                  <a:pt x="10537" y="2680"/>
                </a:lnTo>
                <a:lnTo>
                  <a:pt x="10513" y="2668"/>
                </a:lnTo>
                <a:lnTo>
                  <a:pt x="8799" y="942"/>
                </a:lnTo>
                <a:lnTo>
                  <a:pt x="9311" y="394"/>
                </a:lnTo>
                <a:close/>
                <a:moveTo>
                  <a:pt x="2846" y="1299"/>
                </a:moveTo>
                <a:lnTo>
                  <a:pt x="3000" y="1465"/>
                </a:lnTo>
                <a:cubicBezTo>
                  <a:pt x="3228" y="1693"/>
                  <a:pt x="3531" y="1812"/>
                  <a:pt x="3838" y="1812"/>
                </a:cubicBezTo>
                <a:cubicBezTo>
                  <a:pt x="3852" y="1812"/>
                  <a:pt x="3867" y="1811"/>
                  <a:pt x="3881" y="1811"/>
                </a:cubicBezTo>
                <a:cubicBezTo>
                  <a:pt x="4524" y="1775"/>
                  <a:pt x="5334" y="1704"/>
                  <a:pt x="5763" y="1596"/>
                </a:cubicBezTo>
                <a:cubicBezTo>
                  <a:pt x="5775" y="1608"/>
                  <a:pt x="5798" y="1656"/>
                  <a:pt x="5834" y="1692"/>
                </a:cubicBezTo>
                <a:cubicBezTo>
                  <a:pt x="5858" y="1835"/>
                  <a:pt x="5798" y="1989"/>
                  <a:pt x="5667" y="2073"/>
                </a:cubicBezTo>
                <a:lnTo>
                  <a:pt x="4715" y="2466"/>
                </a:lnTo>
                <a:cubicBezTo>
                  <a:pt x="4655" y="2477"/>
                  <a:pt x="4632" y="2537"/>
                  <a:pt x="4608" y="2585"/>
                </a:cubicBezTo>
                <a:cubicBezTo>
                  <a:pt x="4596" y="2644"/>
                  <a:pt x="4608" y="2704"/>
                  <a:pt x="4655" y="2728"/>
                </a:cubicBezTo>
                <a:lnTo>
                  <a:pt x="5513" y="3597"/>
                </a:lnTo>
                <a:lnTo>
                  <a:pt x="5227" y="3894"/>
                </a:lnTo>
                <a:lnTo>
                  <a:pt x="4929" y="3597"/>
                </a:lnTo>
                <a:cubicBezTo>
                  <a:pt x="4899" y="3567"/>
                  <a:pt x="4852" y="3552"/>
                  <a:pt x="4806" y="3552"/>
                </a:cubicBezTo>
                <a:cubicBezTo>
                  <a:pt x="4760" y="3552"/>
                  <a:pt x="4715" y="3567"/>
                  <a:pt x="4691" y="3597"/>
                </a:cubicBezTo>
                <a:cubicBezTo>
                  <a:pt x="4632" y="3656"/>
                  <a:pt x="4632" y="3775"/>
                  <a:pt x="4691" y="3835"/>
                </a:cubicBezTo>
                <a:lnTo>
                  <a:pt x="4989" y="4132"/>
                </a:lnTo>
                <a:lnTo>
                  <a:pt x="4691" y="4430"/>
                </a:lnTo>
                <a:lnTo>
                  <a:pt x="4191" y="3930"/>
                </a:lnTo>
                <a:cubicBezTo>
                  <a:pt x="4161" y="3900"/>
                  <a:pt x="4117" y="3885"/>
                  <a:pt x="4072" y="3885"/>
                </a:cubicBezTo>
                <a:cubicBezTo>
                  <a:pt x="4027" y="3885"/>
                  <a:pt x="3983" y="3900"/>
                  <a:pt x="3953" y="3930"/>
                </a:cubicBezTo>
                <a:cubicBezTo>
                  <a:pt x="3893" y="3990"/>
                  <a:pt x="3893" y="4109"/>
                  <a:pt x="3953" y="4168"/>
                </a:cubicBezTo>
                <a:lnTo>
                  <a:pt x="4441" y="4668"/>
                </a:lnTo>
                <a:lnTo>
                  <a:pt x="4143" y="4966"/>
                </a:lnTo>
                <a:lnTo>
                  <a:pt x="3846" y="4668"/>
                </a:lnTo>
                <a:cubicBezTo>
                  <a:pt x="3822" y="4638"/>
                  <a:pt x="3777" y="4624"/>
                  <a:pt x="3731" y="4624"/>
                </a:cubicBezTo>
                <a:cubicBezTo>
                  <a:pt x="3685" y="4624"/>
                  <a:pt x="3637" y="4638"/>
                  <a:pt x="3608" y="4668"/>
                </a:cubicBezTo>
                <a:cubicBezTo>
                  <a:pt x="3548" y="4728"/>
                  <a:pt x="3548" y="4847"/>
                  <a:pt x="3608" y="4906"/>
                </a:cubicBezTo>
                <a:lnTo>
                  <a:pt x="3905" y="5204"/>
                </a:lnTo>
                <a:lnTo>
                  <a:pt x="3608" y="5502"/>
                </a:lnTo>
                <a:lnTo>
                  <a:pt x="1976" y="3859"/>
                </a:lnTo>
                <a:cubicBezTo>
                  <a:pt x="1929" y="3811"/>
                  <a:pt x="1881" y="3751"/>
                  <a:pt x="1857" y="3680"/>
                </a:cubicBezTo>
                <a:cubicBezTo>
                  <a:pt x="1822" y="3620"/>
                  <a:pt x="1810" y="3549"/>
                  <a:pt x="1810" y="3478"/>
                </a:cubicBezTo>
                <a:cubicBezTo>
                  <a:pt x="1798" y="3335"/>
                  <a:pt x="1750" y="3216"/>
                  <a:pt x="1667" y="3132"/>
                </a:cubicBezTo>
                <a:lnTo>
                  <a:pt x="1334" y="2799"/>
                </a:lnTo>
                <a:lnTo>
                  <a:pt x="2846" y="1299"/>
                </a:lnTo>
                <a:close/>
                <a:moveTo>
                  <a:pt x="7882" y="5954"/>
                </a:moveTo>
                <a:lnTo>
                  <a:pt x="9525" y="7597"/>
                </a:lnTo>
                <a:cubicBezTo>
                  <a:pt x="9620" y="7704"/>
                  <a:pt x="9680" y="7835"/>
                  <a:pt x="9680" y="7966"/>
                </a:cubicBezTo>
                <a:cubicBezTo>
                  <a:pt x="9680" y="8026"/>
                  <a:pt x="9704" y="8085"/>
                  <a:pt x="9727" y="8145"/>
                </a:cubicBezTo>
                <a:cubicBezTo>
                  <a:pt x="9763" y="8204"/>
                  <a:pt x="9787" y="8252"/>
                  <a:pt x="9835" y="8300"/>
                </a:cubicBezTo>
                <a:lnTo>
                  <a:pt x="10156" y="8621"/>
                </a:lnTo>
                <a:lnTo>
                  <a:pt x="8680" y="10145"/>
                </a:lnTo>
                <a:lnTo>
                  <a:pt x="8513" y="9978"/>
                </a:lnTo>
                <a:cubicBezTo>
                  <a:pt x="8286" y="9751"/>
                  <a:pt x="7993" y="9632"/>
                  <a:pt x="7677" y="9632"/>
                </a:cubicBezTo>
                <a:cubicBezTo>
                  <a:pt x="7662" y="9632"/>
                  <a:pt x="7647" y="9633"/>
                  <a:pt x="7632" y="9633"/>
                </a:cubicBezTo>
                <a:cubicBezTo>
                  <a:pt x="6989" y="9669"/>
                  <a:pt x="6179" y="9740"/>
                  <a:pt x="5763" y="9847"/>
                </a:cubicBezTo>
                <a:cubicBezTo>
                  <a:pt x="5739" y="9824"/>
                  <a:pt x="5715" y="9788"/>
                  <a:pt x="5679" y="9752"/>
                </a:cubicBezTo>
                <a:cubicBezTo>
                  <a:pt x="5656" y="9609"/>
                  <a:pt x="5715" y="9455"/>
                  <a:pt x="5846" y="9371"/>
                </a:cubicBezTo>
                <a:lnTo>
                  <a:pt x="6799" y="8978"/>
                </a:lnTo>
                <a:cubicBezTo>
                  <a:pt x="6858" y="8966"/>
                  <a:pt x="6894" y="8907"/>
                  <a:pt x="6906" y="8859"/>
                </a:cubicBezTo>
                <a:cubicBezTo>
                  <a:pt x="6918" y="8800"/>
                  <a:pt x="6906" y="8740"/>
                  <a:pt x="6858" y="8716"/>
                </a:cubicBezTo>
                <a:lnTo>
                  <a:pt x="6001" y="7847"/>
                </a:lnTo>
                <a:lnTo>
                  <a:pt x="6298" y="7550"/>
                </a:lnTo>
                <a:lnTo>
                  <a:pt x="6596" y="7847"/>
                </a:lnTo>
                <a:cubicBezTo>
                  <a:pt x="6620" y="7883"/>
                  <a:pt x="6668" y="7895"/>
                  <a:pt x="6715" y="7895"/>
                </a:cubicBezTo>
                <a:cubicBezTo>
                  <a:pt x="6751" y="7895"/>
                  <a:pt x="6799" y="7883"/>
                  <a:pt x="6834" y="7847"/>
                </a:cubicBezTo>
                <a:cubicBezTo>
                  <a:pt x="6894" y="7788"/>
                  <a:pt x="6894" y="7669"/>
                  <a:pt x="6834" y="7609"/>
                </a:cubicBezTo>
                <a:lnTo>
                  <a:pt x="6537" y="7311"/>
                </a:lnTo>
                <a:lnTo>
                  <a:pt x="6834" y="7014"/>
                </a:lnTo>
                <a:lnTo>
                  <a:pt x="7322" y="7502"/>
                </a:lnTo>
                <a:cubicBezTo>
                  <a:pt x="7346" y="7538"/>
                  <a:pt x="7394" y="7550"/>
                  <a:pt x="7441" y="7550"/>
                </a:cubicBezTo>
                <a:cubicBezTo>
                  <a:pt x="7477" y="7550"/>
                  <a:pt x="7525" y="7538"/>
                  <a:pt x="7561" y="7502"/>
                </a:cubicBezTo>
                <a:cubicBezTo>
                  <a:pt x="7620" y="7442"/>
                  <a:pt x="7620" y="7323"/>
                  <a:pt x="7561" y="7264"/>
                </a:cubicBezTo>
                <a:lnTo>
                  <a:pt x="7072" y="6776"/>
                </a:lnTo>
                <a:lnTo>
                  <a:pt x="7263" y="6585"/>
                </a:lnTo>
                <a:lnTo>
                  <a:pt x="7346" y="6490"/>
                </a:lnTo>
                <a:lnTo>
                  <a:pt x="7644" y="6788"/>
                </a:lnTo>
                <a:cubicBezTo>
                  <a:pt x="7680" y="6823"/>
                  <a:pt x="7715" y="6835"/>
                  <a:pt x="7763" y="6835"/>
                </a:cubicBezTo>
                <a:cubicBezTo>
                  <a:pt x="7811" y="6835"/>
                  <a:pt x="7858" y="6823"/>
                  <a:pt x="7882" y="6788"/>
                </a:cubicBezTo>
                <a:cubicBezTo>
                  <a:pt x="7942" y="6728"/>
                  <a:pt x="7942" y="6609"/>
                  <a:pt x="7882" y="6549"/>
                </a:cubicBezTo>
                <a:lnTo>
                  <a:pt x="7584" y="6252"/>
                </a:lnTo>
                <a:lnTo>
                  <a:pt x="7882" y="5954"/>
                </a:lnTo>
                <a:close/>
                <a:moveTo>
                  <a:pt x="964" y="8752"/>
                </a:moveTo>
                <a:lnTo>
                  <a:pt x="976" y="8776"/>
                </a:lnTo>
                <a:lnTo>
                  <a:pt x="2703" y="10502"/>
                </a:lnTo>
                <a:lnTo>
                  <a:pt x="2191" y="11050"/>
                </a:lnTo>
                <a:lnTo>
                  <a:pt x="429" y="9288"/>
                </a:lnTo>
                <a:lnTo>
                  <a:pt x="964" y="8752"/>
                </a:lnTo>
                <a:close/>
                <a:moveTo>
                  <a:pt x="10537" y="8752"/>
                </a:moveTo>
                <a:lnTo>
                  <a:pt x="11073" y="9288"/>
                </a:lnTo>
                <a:lnTo>
                  <a:pt x="9311" y="11050"/>
                </a:lnTo>
                <a:lnTo>
                  <a:pt x="8775" y="10514"/>
                </a:lnTo>
                <a:lnTo>
                  <a:pt x="8799" y="10490"/>
                </a:lnTo>
                <a:lnTo>
                  <a:pt x="10525" y="8764"/>
                </a:lnTo>
                <a:lnTo>
                  <a:pt x="10537" y="8752"/>
                </a:lnTo>
                <a:close/>
                <a:moveTo>
                  <a:pt x="2203" y="1"/>
                </a:moveTo>
                <a:cubicBezTo>
                  <a:pt x="2155" y="1"/>
                  <a:pt x="2107" y="13"/>
                  <a:pt x="2084" y="49"/>
                </a:cubicBezTo>
                <a:lnTo>
                  <a:pt x="1429" y="703"/>
                </a:lnTo>
                <a:cubicBezTo>
                  <a:pt x="1369" y="763"/>
                  <a:pt x="1369" y="882"/>
                  <a:pt x="1429" y="942"/>
                </a:cubicBezTo>
                <a:cubicBezTo>
                  <a:pt x="1459" y="971"/>
                  <a:pt x="1503" y="986"/>
                  <a:pt x="1548" y="986"/>
                </a:cubicBezTo>
                <a:cubicBezTo>
                  <a:pt x="1592" y="986"/>
                  <a:pt x="1637" y="971"/>
                  <a:pt x="1667" y="942"/>
                </a:cubicBezTo>
                <a:lnTo>
                  <a:pt x="2203" y="406"/>
                </a:lnTo>
                <a:lnTo>
                  <a:pt x="2738" y="942"/>
                </a:lnTo>
                <a:lnTo>
                  <a:pt x="2727" y="953"/>
                </a:lnTo>
                <a:lnTo>
                  <a:pt x="964" y="2668"/>
                </a:lnTo>
                <a:lnTo>
                  <a:pt x="953" y="2680"/>
                </a:lnTo>
                <a:lnTo>
                  <a:pt x="417" y="2144"/>
                </a:lnTo>
                <a:lnTo>
                  <a:pt x="1155" y="1406"/>
                </a:lnTo>
                <a:cubicBezTo>
                  <a:pt x="1214" y="1346"/>
                  <a:pt x="1214" y="1227"/>
                  <a:pt x="1155" y="1168"/>
                </a:cubicBezTo>
                <a:cubicBezTo>
                  <a:pt x="1125" y="1138"/>
                  <a:pt x="1081" y="1123"/>
                  <a:pt x="1036" y="1123"/>
                </a:cubicBezTo>
                <a:cubicBezTo>
                  <a:pt x="991" y="1123"/>
                  <a:pt x="947" y="1138"/>
                  <a:pt x="917" y="1168"/>
                </a:cubicBezTo>
                <a:lnTo>
                  <a:pt x="60" y="2025"/>
                </a:lnTo>
                <a:cubicBezTo>
                  <a:pt x="24" y="2061"/>
                  <a:pt x="12" y="2096"/>
                  <a:pt x="12" y="2144"/>
                </a:cubicBezTo>
                <a:cubicBezTo>
                  <a:pt x="12" y="2192"/>
                  <a:pt x="24" y="2239"/>
                  <a:pt x="60" y="2263"/>
                </a:cubicBezTo>
                <a:lnTo>
                  <a:pt x="833" y="3037"/>
                </a:lnTo>
                <a:cubicBezTo>
                  <a:pt x="857" y="3073"/>
                  <a:pt x="905" y="3085"/>
                  <a:pt x="953" y="3085"/>
                </a:cubicBezTo>
                <a:cubicBezTo>
                  <a:pt x="1000" y="3085"/>
                  <a:pt x="1036" y="3073"/>
                  <a:pt x="1072" y="3037"/>
                </a:cubicBezTo>
                <a:lnTo>
                  <a:pt x="1084" y="3025"/>
                </a:lnTo>
                <a:lnTo>
                  <a:pt x="1417" y="3347"/>
                </a:lnTo>
                <a:cubicBezTo>
                  <a:pt x="1441" y="3382"/>
                  <a:pt x="1476" y="3430"/>
                  <a:pt x="1476" y="3466"/>
                </a:cubicBezTo>
                <a:cubicBezTo>
                  <a:pt x="1488" y="3573"/>
                  <a:pt x="1500" y="3692"/>
                  <a:pt x="1548" y="3787"/>
                </a:cubicBezTo>
                <a:cubicBezTo>
                  <a:pt x="1595" y="3882"/>
                  <a:pt x="1655" y="3978"/>
                  <a:pt x="1738" y="4049"/>
                </a:cubicBezTo>
                <a:lnTo>
                  <a:pt x="3381" y="5692"/>
                </a:lnTo>
                <a:lnTo>
                  <a:pt x="2691" y="6371"/>
                </a:lnTo>
                <a:lnTo>
                  <a:pt x="2393" y="5645"/>
                </a:lnTo>
                <a:cubicBezTo>
                  <a:pt x="2393" y="5645"/>
                  <a:pt x="2393" y="5633"/>
                  <a:pt x="2381" y="5633"/>
                </a:cubicBezTo>
                <a:cubicBezTo>
                  <a:pt x="2248" y="5404"/>
                  <a:pt x="2016" y="5274"/>
                  <a:pt x="1775" y="5274"/>
                </a:cubicBezTo>
                <a:cubicBezTo>
                  <a:pt x="1715" y="5274"/>
                  <a:pt x="1655" y="5283"/>
                  <a:pt x="1595" y="5299"/>
                </a:cubicBezTo>
                <a:cubicBezTo>
                  <a:pt x="1572" y="5299"/>
                  <a:pt x="1560" y="5311"/>
                  <a:pt x="1548" y="5311"/>
                </a:cubicBezTo>
                <a:cubicBezTo>
                  <a:pt x="1393" y="5406"/>
                  <a:pt x="1214" y="5573"/>
                  <a:pt x="1274" y="5728"/>
                </a:cubicBezTo>
                <a:cubicBezTo>
                  <a:pt x="1369" y="6014"/>
                  <a:pt x="1441" y="6668"/>
                  <a:pt x="1488" y="7573"/>
                </a:cubicBezTo>
                <a:cubicBezTo>
                  <a:pt x="1500" y="7811"/>
                  <a:pt x="1417" y="8038"/>
                  <a:pt x="1250" y="8204"/>
                </a:cubicBezTo>
                <a:lnTo>
                  <a:pt x="1084" y="8371"/>
                </a:lnTo>
                <a:lnTo>
                  <a:pt x="1072" y="8347"/>
                </a:lnTo>
                <a:cubicBezTo>
                  <a:pt x="1042" y="8317"/>
                  <a:pt x="997" y="8303"/>
                  <a:pt x="953" y="8303"/>
                </a:cubicBezTo>
                <a:cubicBezTo>
                  <a:pt x="908" y="8303"/>
                  <a:pt x="863" y="8317"/>
                  <a:pt x="833" y="8347"/>
                </a:cubicBezTo>
                <a:lnTo>
                  <a:pt x="60" y="9121"/>
                </a:lnTo>
                <a:cubicBezTo>
                  <a:pt x="0" y="9181"/>
                  <a:pt x="0" y="9300"/>
                  <a:pt x="60" y="9359"/>
                </a:cubicBezTo>
                <a:lnTo>
                  <a:pt x="2048" y="11360"/>
                </a:lnTo>
                <a:cubicBezTo>
                  <a:pt x="2084" y="11383"/>
                  <a:pt x="2119" y="11407"/>
                  <a:pt x="2167" y="11407"/>
                </a:cubicBezTo>
                <a:cubicBezTo>
                  <a:pt x="2215" y="11407"/>
                  <a:pt x="2262" y="11383"/>
                  <a:pt x="2286" y="11360"/>
                </a:cubicBezTo>
                <a:lnTo>
                  <a:pt x="3060" y="10586"/>
                </a:lnTo>
                <a:cubicBezTo>
                  <a:pt x="3119" y="10526"/>
                  <a:pt x="3119" y="10407"/>
                  <a:pt x="3060" y="10348"/>
                </a:cubicBezTo>
                <a:lnTo>
                  <a:pt x="3048" y="10336"/>
                </a:lnTo>
                <a:lnTo>
                  <a:pt x="3370" y="10002"/>
                </a:lnTo>
                <a:cubicBezTo>
                  <a:pt x="3405" y="9978"/>
                  <a:pt x="3453" y="9943"/>
                  <a:pt x="3489" y="9943"/>
                </a:cubicBezTo>
                <a:cubicBezTo>
                  <a:pt x="3572" y="9943"/>
                  <a:pt x="3631" y="9931"/>
                  <a:pt x="3691" y="9919"/>
                </a:cubicBezTo>
                <a:cubicBezTo>
                  <a:pt x="3751" y="9895"/>
                  <a:pt x="3822" y="9871"/>
                  <a:pt x="3881" y="9836"/>
                </a:cubicBezTo>
                <a:cubicBezTo>
                  <a:pt x="3953" y="9800"/>
                  <a:pt x="3989" y="9693"/>
                  <a:pt x="3941" y="9621"/>
                </a:cubicBezTo>
                <a:cubicBezTo>
                  <a:pt x="3910" y="9566"/>
                  <a:pt x="3853" y="9537"/>
                  <a:pt x="3797" y="9537"/>
                </a:cubicBezTo>
                <a:cubicBezTo>
                  <a:pt x="3768" y="9537"/>
                  <a:pt x="3739" y="9545"/>
                  <a:pt x="3715" y="9562"/>
                </a:cubicBezTo>
                <a:cubicBezTo>
                  <a:pt x="3667" y="9574"/>
                  <a:pt x="3643" y="9597"/>
                  <a:pt x="3596" y="9597"/>
                </a:cubicBezTo>
                <a:cubicBezTo>
                  <a:pt x="3548" y="9621"/>
                  <a:pt x="3512" y="9621"/>
                  <a:pt x="3465" y="9633"/>
                </a:cubicBezTo>
                <a:cubicBezTo>
                  <a:pt x="3334" y="9645"/>
                  <a:pt x="3215" y="9693"/>
                  <a:pt x="3119" y="9776"/>
                </a:cubicBezTo>
                <a:lnTo>
                  <a:pt x="2798" y="10109"/>
                </a:lnTo>
                <a:lnTo>
                  <a:pt x="1286" y="8609"/>
                </a:lnTo>
                <a:lnTo>
                  <a:pt x="1453" y="8443"/>
                </a:lnTo>
                <a:cubicBezTo>
                  <a:pt x="1691" y="8204"/>
                  <a:pt x="1810" y="7895"/>
                  <a:pt x="1798" y="7561"/>
                </a:cubicBezTo>
                <a:cubicBezTo>
                  <a:pt x="1762" y="6919"/>
                  <a:pt x="1691" y="6109"/>
                  <a:pt x="1584" y="5692"/>
                </a:cubicBezTo>
                <a:cubicBezTo>
                  <a:pt x="1607" y="5668"/>
                  <a:pt x="1643" y="5645"/>
                  <a:pt x="1679" y="5609"/>
                </a:cubicBezTo>
                <a:cubicBezTo>
                  <a:pt x="1699" y="5605"/>
                  <a:pt x="1720" y="5604"/>
                  <a:pt x="1741" y="5604"/>
                </a:cubicBezTo>
                <a:cubicBezTo>
                  <a:pt x="1865" y="5604"/>
                  <a:pt x="1989" y="5663"/>
                  <a:pt x="2060" y="5776"/>
                </a:cubicBezTo>
                <a:lnTo>
                  <a:pt x="2453" y="6728"/>
                </a:lnTo>
                <a:cubicBezTo>
                  <a:pt x="2465" y="6788"/>
                  <a:pt x="2524" y="6823"/>
                  <a:pt x="2572" y="6835"/>
                </a:cubicBezTo>
                <a:cubicBezTo>
                  <a:pt x="2586" y="6838"/>
                  <a:pt x="2600" y="6839"/>
                  <a:pt x="2613" y="6839"/>
                </a:cubicBezTo>
                <a:cubicBezTo>
                  <a:pt x="2657" y="6839"/>
                  <a:pt x="2696" y="6824"/>
                  <a:pt x="2715" y="6788"/>
                </a:cubicBezTo>
                <a:lnTo>
                  <a:pt x="4441" y="5061"/>
                </a:lnTo>
                <a:lnTo>
                  <a:pt x="5298" y="4216"/>
                </a:lnTo>
                <a:lnTo>
                  <a:pt x="5382" y="4121"/>
                </a:lnTo>
                <a:cubicBezTo>
                  <a:pt x="5417" y="4085"/>
                  <a:pt x="5465" y="4067"/>
                  <a:pt x="5514" y="4067"/>
                </a:cubicBezTo>
                <a:cubicBezTo>
                  <a:pt x="5563" y="4067"/>
                  <a:pt x="5614" y="4085"/>
                  <a:pt x="5656" y="4121"/>
                </a:cubicBezTo>
                <a:lnTo>
                  <a:pt x="5679" y="4156"/>
                </a:lnTo>
                <a:cubicBezTo>
                  <a:pt x="5715" y="4180"/>
                  <a:pt x="5739" y="4240"/>
                  <a:pt x="5739" y="4287"/>
                </a:cubicBezTo>
                <a:cubicBezTo>
                  <a:pt x="5739" y="4335"/>
                  <a:pt x="5727" y="4382"/>
                  <a:pt x="5679" y="4418"/>
                </a:cubicBezTo>
                <a:lnTo>
                  <a:pt x="5060" y="5049"/>
                </a:lnTo>
                <a:lnTo>
                  <a:pt x="4739" y="5359"/>
                </a:lnTo>
                <a:lnTo>
                  <a:pt x="3584" y="6526"/>
                </a:lnTo>
                <a:cubicBezTo>
                  <a:pt x="3524" y="6585"/>
                  <a:pt x="3524" y="6704"/>
                  <a:pt x="3584" y="6764"/>
                </a:cubicBezTo>
                <a:cubicBezTo>
                  <a:pt x="3608" y="6788"/>
                  <a:pt x="3655" y="6799"/>
                  <a:pt x="3703" y="6799"/>
                </a:cubicBezTo>
                <a:cubicBezTo>
                  <a:pt x="3751" y="6799"/>
                  <a:pt x="3786" y="6788"/>
                  <a:pt x="3822" y="6764"/>
                </a:cubicBezTo>
                <a:lnTo>
                  <a:pt x="5834" y="4752"/>
                </a:lnTo>
                <a:cubicBezTo>
                  <a:pt x="5846" y="4740"/>
                  <a:pt x="5870" y="4716"/>
                  <a:pt x="5894" y="4704"/>
                </a:cubicBezTo>
                <a:cubicBezTo>
                  <a:pt x="5912" y="4696"/>
                  <a:pt x="5934" y="4692"/>
                  <a:pt x="5955" y="4692"/>
                </a:cubicBezTo>
                <a:cubicBezTo>
                  <a:pt x="6002" y="4692"/>
                  <a:pt x="6052" y="4711"/>
                  <a:pt x="6084" y="4752"/>
                </a:cubicBezTo>
                <a:lnTo>
                  <a:pt x="6132" y="4799"/>
                </a:lnTo>
                <a:cubicBezTo>
                  <a:pt x="6203" y="4871"/>
                  <a:pt x="6203" y="4978"/>
                  <a:pt x="6132" y="5049"/>
                </a:cubicBezTo>
                <a:lnTo>
                  <a:pt x="5132" y="6049"/>
                </a:lnTo>
                <a:lnTo>
                  <a:pt x="5072" y="6109"/>
                </a:lnTo>
                <a:lnTo>
                  <a:pt x="3941" y="7240"/>
                </a:lnTo>
                <a:cubicBezTo>
                  <a:pt x="3881" y="7300"/>
                  <a:pt x="3881" y="7419"/>
                  <a:pt x="3941" y="7478"/>
                </a:cubicBezTo>
                <a:cubicBezTo>
                  <a:pt x="3965" y="7502"/>
                  <a:pt x="4012" y="7514"/>
                  <a:pt x="4060" y="7514"/>
                </a:cubicBezTo>
                <a:cubicBezTo>
                  <a:pt x="4108" y="7514"/>
                  <a:pt x="4143" y="7502"/>
                  <a:pt x="4179" y="7478"/>
                </a:cubicBezTo>
                <a:lnTo>
                  <a:pt x="5310" y="6347"/>
                </a:lnTo>
                <a:lnTo>
                  <a:pt x="6310" y="5347"/>
                </a:lnTo>
                <a:cubicBezTo>
                  <a:pt x="6334" y="5311"/>
                  <a:pt x="6382" y="5299"/>
                  <a:pt x="6429" y="5299"/>
                </a:cubicBezTo>
                <a:cubicBezTo>
                  <a:pt x="6465" y="5299"/>
                  <a:pt x="6513" y="5311"/>
                  <a:pt x="6548" y="5347"/>
                </a:cubicBezTo>
                <a:lnTo>
                  <a:pt x="6584" y="5395"/>
                </a:lnTo>
                <a:cubicBezTo>
                  <a:pt x="6620" y="5418"/>
                  <a:pt x="6632" y="5466"/>
                  <a:pt x="6632" y="5514"/>
                </a:cubicBezTo>
                <a:cubicBezTo>
                  <a:pt x="6632" y="5549"/>
                  <a:pt x="6620" y="5597"/>
                  <a:pt x="6584" y="5633"/>
                </a:cubicBezTo>
                <a:lnTo>
                  <a:pt x="5596" y="6621"/>
                </a:lnTo>
                <a:lnTo>
                  <a:pt x="4655" y="7561"/>
                </a:lnTo>
                <a:cubicBezTo>
                  <a:pt x="4596" y="7621"/>
                  <a:pt x="4596" y="7740"/>
                  <a:pt x="4655" y="7800"/>
                </a:cubicBezTo>
                <a:cubicBezTo>
                  <a:pt x="4679" y="7835"/>
                  <a:pt x="4727" y="7847"/>
                  <a:pt x="4774" y="7847"/>
                </a:cubicBezTo>
                <a:cubicBezTo>
                  <a:pt x="4822" y="7847"/>
                  <a:pt x="4858" y="7835"/>
                  <a:pt x="4894" y="7800"/>
                </a:cubicBezTo>
                <a:lnTo>
                  <a:pt x="6691" y="6002"/>
                </a:lnTo>
                <a:cubicBezTo>
                  <a:pt x="6728" y="5965"/>
                  <a:pt x="6764" y="5950"/>
                  <a:pt x="6806" y="5950"/>
                </a:cubicBezTo>
                <a:cubicBezTo>
                  <a:pt x="6819" y="5950"/>
                  <a:pt x="6832" y="5951"/>
                  <a:pt x="6846" y="5954"/>
                </a:cubicBezTo>
                <a:cubicBezTo>
                  <a:pt x="6870" y="5954"/>
                  <a:pt x="6906" y="5966"/>
                  <a:pt x="6918" y="6002"/>
                </a:cubicBezTo>
                <a:lnTo>
                  <a:pt x="6977" y="6061"/>
                </a:lnTo>
                <a:cubicBezTo>
                  <a:pt x="7037" y="6121"/>
                  <a:pt x="7037" y="6228"/>
                  <a:pt x="6977" y="6287"/>
                </a:cubicBezTo>
                <a:lnTo>
                  <a:pt x="5608" y="7657"/>
                </a:lnTo>
                <a:lnTo>
                  <a:pt x="4179" y="9085"/>
                </a:lnTo>
                <a:cubicBezTo>
                  <a:pt x="4120" y="9145"/>
                  <a:pt x="4120" y="9264"/>
                  <a:pt x="4179" y="9324"/>
                </a:cubicBezTo>
                <a:cubicBezTo>
                  <a:pt x="4203" y="9347"/>
                  <a:pt x="4251" y="9359"/>
                  <a:pt x="4298" y="9359"/>
                </a:cubicBezTo>
                <a:cubicBezTo>
                  <a:pt x="4346" y="9359"/>
                  <a:pt x="4382" y="9347"/>
                  <a:pt x="4417" y="9324"/>
                </a:cubicBezTo>
                <a:lnTo>
                  <a:pt x="5727" y="8014"/>
                </a:lnTo>
                <a:lnTo>
                  <a:pt x="6406" y="8693"/>
                </a:lnTo>
                <a:lnTo>
                  <a:pt x="5679" y="8990"/>
                </a:lnTo>
                <a:cubicBezTo>
                  <a:pt x="5679" y="8990"/>
                  <a:pt x="5667" y="8990"/>
                  <a:pt x="5667" y="9002"/>
                </a:cubicBezTo>
                <a:cubicBezTo>
                  <a:pt x="5382" y="9169"/>
                  <a:pt x="5251" y="9502"/>
                  <a:pt x="5334" y="9800"/>
                </a:cubicBezTo>
                <a:cubicBezTo>
                  <a:pt x="5334" y="9812"/>
                  <a:pt x="5358" y="9824"/>
                  <a:pt x="5358" y="9836"/>
                </a:cubicBezTo>
                <a:cubicBezTo>
                  <a:pt x="5430" y="9969"/>
                  <a:pt x="5564" y="10121"/>
                  <a:pt x="5707" y="10121"/>
                </a:cubicBezTo>
                <a:cubicBezTo>
                  <a:pt x="5730" y="10121"/>
                  <a:pt x="5752" y="10117"/>
                  <a:pt x="5775" y="10109"/>
                </a:cubicBezTo>
                <a:cubicBezTo>
                  <a:pt x="6048" y="10014"/>
                  <a:pt x="6703" y="9943"/>
                  <a:pt x="7620" y="9895"/>
                </a:cubicBezTo>
                <a:cubicBezTo>
                  <a:pt x="7633" y="9894"/>
                  <a:pt x="7647" y="9894"/>
                  <a:pt x="7660" y="9894"/>
                </a:cubicBezTo>
                <a:cubicBezTo>
                  <a:pt x="7882" y="9894"/>
                  <a:pt x="8082" y="9987"/>
                  <a:pt x="8239" y="10133"/>
                </a:cubicBezTo>
                <a:lnTo>
                  <a:pt x="8406" y="10300"/>
                </a:lnTo>
                <a:lnTo>
                  <a:pt x="8394" y="10312"/>
                </a:lnTo>
                <a:cubicBezTo>
                  <a:pt x="8334" y="10371"/>
                  <a:pt x="8334" y="10490"/>
                  <a:pt x="8394" y="10550"/>
                </a:cubicBezTo>
                <a:lnTo>
                  <a:pt x="9168" y="11324"/>
                </a:lnTo>
                <a:cubicBezTo>
                  <a:pt x="9192" y="11360"/>
                  <a:pt x="9239" y="11371"/>
                  <a:pt x="9287" y="11371"/>
                </a:cubicBezTo>
                <a:cubicBezTo>
                  <a:pt x="9323" y="11371"/>
                  <a:pt x="9370" y="11360"/>
                  <a:pt x="9406" y="11324"/>
                </a:cubicBezTo>
                <a:lnTo>
                  <a:pt x="11394" y="9335"/>
                </a:lnTo>
                <a:cubicBezTo>
                  <a:pt x="11454" y="9276"/>
                  <a:pt x="11454" y="9157"/>
                  <a:pt x="11394" y="9097"/>
                </a:cubicBezTo>
                <a:lnTo>
                  <a:pt x="10656" y="8395"/>
                </a:lnTo>
                <a:cubicBezTo>
                  <a:pt x="10620" y="8371"/>
                  <a:pt x="10585" y="8359"/>
                  <a:pt x="10537" y="8359"/>
                </a:cubicBezTo>
                <a:cubicBezTo>
                  <a:pt x="10489" y="8359"/>
                  <a:pt x="10442" y="8371"/>
                  <a:pt x="10418" y="8395"/>
                </a:cubicBezTo>
                <a:lnTo>
                  <a:pt x="10406" y="8419"/>
                </a:lnTo>
                <a:lnTo>
                  <a:pt x="10073" y="8085"/>
                </a:lnTo>
                <a:cubicBezTo>
                  <a:pt x="10061" y="8073"/>
                  <a:pt x="10049" y="8050"/>
                  <a:pt x="10025" y="8026"/>
                </a:cubicBezTo>
                <a:cubicBezTo>
                  <a:pt x="10013" y="8014"/>
                  <a:pt x="10013" y="7978"/>
                  <a:pt x="10013" y="7954"/>
                </a:cubicBezTo>
                <a:cubicBezTo>
                  <a:pt x="10001" y="7728"/>
                  <a:pt x="9906" y="7526"/>
                  <a:pt x="9751" y="7359"/>
                </a:cubicBezTo>
                <a:lnTo>
                  <a:pt x="8108" y="5716"/>
                </a:lnTo>
                <a:lnTo>
                  <a:pt x="8799" y="5037"/>
                </a:lnTo>
                <a:lnTo>
                  <a:pt x="9096" y="5764"/>
                </a:lnTo>
                <a:cubicBezTo>
                  <a:pt x="9096" y="5764"/>
                  <a:pt x="9096" y="5776"/>
                  <a:pt x="9108" y="5776"/>
                </a:cubicBezTo>
                <a:cubicBezTo>
                  <a:pt x="9242" y="6004"/>
                  <a:pt x="9474" y="6134"/>
                  <a:pt x="9714" y="6134"/>
                </a:cubicBezTo>
                <a:cubicBezTo>
                  <a:pt x="9774" y="6134"/>
                  <a:pt x="9835" y="6126"/>
                  <a:pt x="9894" y="6109"/>
                </a:cubicBezTo>
                <a:cubicBezTo>
                  <a:pt x="9906" y="6109"/>
                  <a:pt x="9930" y="6097"/>
                  <a:pt x="9942" y="6097"/>
                </a:cubicBezTo>
                <a:cubicBezTo>
                  <a:pt x="10085" y="6002"/>
                  <a:pt x="10263" y="5835"/>
                  <a:pt x="10204" y="5680"/>
                </a:cubicBezTo>
                <a:cubicBezTo>
                  <a:pt x="10120" y="5406"/>
                  <a:pt x="10049" y="4740"/>
                  <a:pt x="10001" y="3835"/>
                </a:cubicBezTo>
                <a:cubicBezTo>
                  <a:pt x="9989" y="3632"/>
                  <a:pt x="10049" y="3442"/>
                  <a:pt x="10168" y="3299"/>
                </a:cubicBezTo>
                <a:cubicBezTo>
                  <a:pt x="10192" y="3263"/>
                  <a:pt x="10204" y="3239"/>
                  <a:pt x="10239" y="3204"/>
                </a:cubicBezTo>
                <a:lnTo>
                  <a:pt x="10406" y="3037"/>
                </a:lnTo>
                <a:lnTo>
                  <a:pt x="10418" y="3061"/>
                </a:lnTo>
                <a:cubicBezTo>
                  <a:pt x="10442" y="3085"/>
                  <a:pt x="10489" y="3097"/>
                  <a:pt x="10537" y="3097"/>
                </a:cubicBezTo>
                <a:cubicBezTo>
                  <a:pt x="10585" y="3097"/>
                  <a:pt x="10620" y="3085"/>
                  <a:pt x="10656" y="3061"/>
                </a:cubicBezTo>
                <a:lnTo>
                  <a:pt x="11430" y="2287"/>
                </a:lnTo>
                <a:cubicBezTo>
                  <a:pt x="11490" y="2227"/>
                  <a:pt x="11490" y="2096"/>
                  <a:pt x="11430" y="2037"/>
                </a:cubicBezTo>
                <a:lnTo>
                  <a:pt x="9430" y="49"/>
                </a:lnTo>
                <a:cubicBezTo>
                  <a:pt x="9406" y="13"/>
                  <a:pt x="9358" y="1"/>
                  <a:pt x="9311" y="1"/>
                </a:cubicBezTo>
                <a:cubicBezTo>
                  <a:pt x="9275" y="1"/>
                  <a:pt x="9227" y="25"/>
                  <a:pt x="9192" y="49"/>
                </a:cubicBezTo>
                <a:lnTo>
                  <a:pt x="8418" y="823"/>
                </a:lnTo>
                <a:cubicBezTo>
                  <a:pt x="8358" y="882"/>
                  <a:pt x="8358" y="1001"/>
                  <a:pt x="8418" y="1061"/>
                </a:cubicBezTo>
                <a:lnTo>
                  <a:pt x="8442" y="1073"/>
                </a:lnTo>
                <a:lnTo>
                  <a:pt x="8108" y="1406"/>
                </a:lnTo>
                <a:cubicBezTo>
                  <a:pt x="8096" y="1418"/>
                  <a:pt x="8084" y="1430"/>
                  <a:pt x="8049" y="1454"/>
                </a:cubicBezTo>
                <a:cubicBezTo>
                  <a:pt x="8037" y="1465"/>
                  <a:pt x="8001" y="1465"/>
                  <a:pt x="7977" y="1465"/>
                </a:cubicBezTo>
                <a:cubicBezTo>
                  <a:pt x="7751" y="1477"/>
                  <a:pt x="7549" y="1573"/>
                  <a:pt x="7382" y="1727"/>
                </a:cubicBezTo>
                <a:lnTo>
                  <a:pt x="7191" y="1930"/>
                </a:lnTo>
                <a:cubicBezTo>
                  <a:pt x="7132" y="1989"/>
                  <a:pt x="7132" y="2108"/>
                  <a:pt x="7191" y="2168"/>
                </a:cubicBezTo>
                <a:cubicBezTo>
                  <a:pt x="7215" y="2192"/>
                  <a:pt x="7263" y="2204"/>
                  <a:pt x="7310" y="2204"/>
                </a:cubicBezTo>
                <a:cubicBezTo>
                  <a:pt x="7346" y="2204"/>
                  <a:pt x="7394" y="2192"/>
                  <a:pt x="7418" y="2168"/>
                </a:cubicBezTo>
                <a:lnTo>
                  <a:pt x="7632" y="1954"/>
                </a:lnTo>
                <a:cubicBezTo>
                  <a:pt x="7739" y="1846"/>
                  <a:pt x="7870" y="1787"/>
                  <a:pt x="8001" y="1787"/>
                </a:cubicBezTo>
                <a:cubicBezTo>
                  <a:pt x="8061" y="1787"/>
                  <a:pt x="8132" y="1775"/>
                  <a:pt x="8180" y="1751"/>
                </a:cubicBezTo>
                <a:cubicBezTo>
                  <a:pt x="8239" y="1715"/>
                  <a:pt x="8287" y="1692"/>
                  <a:pt x="8346" y="1644"/>
                </a:cubicBezTo>
                <a:lnTo>
                  <a:pt x="8680" y="1311"/>
                </a:lnTo>
                <a:lnTo>
                  <a:pt x="10180" y="2823"/>
                </a:lnTo>
                <a:lnTo>
                  <a:pt x="10013" y="2978"/>
                </a:lnTo>
                <a:cubicBezTo>
                  <a:pt x="9966" y="3025"/>
                  <a:pt x="9942" y="3073"/>
                  <a:pt x="9894" y="3120"/>
                </a:cubicBezTo>
                <a:cubicBezTo>
                  <a:pt x="9727" y="3335"/>
                  <a:pt x="9656" y="3597"/>
                  <a:pt x="9668" y="3859"/>
                </a:cubicBezTo>
                <a:cubicBezTo>
                  <a:pt x="9704" y="4502"/>
                  <a:pt x="9775" y="5311"/>
                  <a:pt x="9882" y="5740"/>
                </a:cubicBezTo>
                <a:cubicBezTo>
                  <a:pt x="9870" y="5752"/>
                  <a:pt x="9823" y="5776"/>
                  <a:pt x="9787" y="5811"/>
                </a:cubicBezTo>
                <a:cubicBezTo>
                  <a:pt x="9766" y="5815"/>
                  <a:pt x="9745" y="5816"/>
                  <a:pt x="9725" y="5816"/>
                </a:cubicBezTo>
                <a:cubicBezTo>
                  <a:pt x="9601" y="5816"/>
                  <a:pt x="9477" y="5757"/>
                  <a:pt x="9406" y="5645"/>
                </a:cubicBezTo>
                <a:lnTo>
                  <a:pt x="9013" y="4692"/>
                </a:lnTo>
                <a:cubicBezTo>
                  <a:pt x="9001" y="4633"/>
                  <a:pt x="8942" y="4609"/>
                  <a:pt x="8894" y="4585"/>
                </a:cubicBezTo>
                <a:cubicBezTo>
                  <a:pt x="8880" y="4582"/>
                  <a:pt x="8866" y="4581"/>
                  <a:pt x="8852" y="4581"/>
                </a:cubicBezTo>
                <a:cubicBezTo>
                  <a:pt x="8808" y="4581"/>
                  <a:pt x="8769" y="4596"/>
                  <a:pt x="8751" y="4633"/>
                </a:cubicBezTo>
                <a:lnTo>
                  <a:pt x="7346" y="6026"/>
                </a:lnTo>
                <a:lnTo>
                  <a:pt x="7263" y="5895"/>
                </a:lnTo>
                <a:lnTo>
                  <a:pt x="7203" y="5835"/>
                </a:lnTo>
                <a:cubicBezTo>
                  <a:pt x="7156" y="5799"/>
                  <a:pt x="7108" y="5764"/>
                  <a:pt x="7072" y="5752"/>
                </a:cubicBezTo>
                <a:lnTo>
                  <a:pt x="7906" y="4918"/>
                </a:lnTo>
                <a:cubicBezTo>
                  <a:pt x="7965" y="4859"/>
                  <a:pt x="7965" y="4740"/>
                  <a:pt x="7906" y="4680"/>
                </a:cubicBezTo>
                <a:cubicBezTo>
                  <a:pt x="7876" y="4650"/>
                  <a:pt x="7831" y="4635"/>
                  <a:pt x="7787" y="4635"/>
                </a:cubicBezTo>
                <a:cubicBezTo>
                  <a:pt x="7742" y="4635"/>
                  <a:pt x="7697" y="4650"/>
                  <a:pt x="7668" y="4680"/>
                </a:cubicBezTo>
                <a:lnTo>
                  <a:pt x="6977" y="5359"/>
                </a:lnTo>
                <a:cubicBezTo>
                  <a:pt x="6953" y="5299"/>
                  <a:pt x="6918" y="5252"/>
                  <a:pt x="6870" y="5216"/>
                </a:cubicBezTo>
                <a:lnTo>
                  <a:pt x="6834" y="5168"/>
                </a:lnTo>
                <a:cubicBezTo>
                  <a:pt x="6787" y="5121"/>
                  <a:pt x="6739" y="5097"/>
                  <a:pt x="6679" y="5061"/>
                </a:cubicBezTo>
                <a:lnTo>
                  <a:pt x="7549" y="4204"/>
                </a:lnTo>
                <a:cubicBezTo>
                  <a:pt x="7608" y="4144"/>
                  <a:pt x="7608" y="4025"/>
                  <a:pt x="7549" y="3966"/>
                </a:cubicBezTo>
                <a:cubicBezTo>
                  <a:pt x="7519" y="3936"/>
                  <a:pt x="7474" y="3921"/>
                  <a:pt x="7430" y="3921"/>
                </a:cubicBezTo>
                <a:cubicBezTo>
                  <a:pt x="7385" y="3921"/>
                  <a:pt x="7340" y="3936"/>
                  <a:pt x="7310" y="3966"/>
                </a:cubicBezTo>
                <a:lnTo>
                  <a:pt x="6513" y="4752"/>
                </a:lnTo>
                <a:cubicBezTo>
                  <a:pt x="6489" y="4692"/>
                  <a:pt x="6453" y="4644"/>
                  <a:pt x="6418" y="4597"/>
                </a:cubicBezTo>
                <a:lnTo>
                  <a:pt x="6370" y="4561"/>
                </a:lnTo>
                <a:cubicBezTo>
                  <a:pt x="6322" y="4513"/>
                  <a:pt x="6275" y="4478"/>
                  <a:pt x="6215" y="4454"/>
                </a:cubicBezTo>
                <a:lnTo>
                  <a:pt x="6834" y="3847"/>
                </a:lnTo>
                <a:cubicBezTo>
                  <a:pt x="6894" y="3787"/>
                  <a:pt x="6894" y="3668"/>
                  <a:pt x="6834" y="3609"/>
                </a:cubicBezTo>
                <a:cubicBezTo>
                  <a:pt x="6804" y="3579"/>
                  <a:pt x="6760" y="3564"/>
                  <a:pt x="6715" y="3564"/>
                </a:cubicBezTo>
                <a:cubicBezTo>
                  <a:pt x="6671" y="3564"/>
                  <a:pt x="6626" y="3579"/>
                  <a:pt x="6596" y="3609"/>
                </a:cubicBezTo>
                <a:lnTo>
                  <a:pt x="6084" y="4109"/>
                </a:lnTo>
                <a:cubicBezTo>
                  <a:pt x="6060" y="4049"/>
                  <a:pt x="6025" y="3990"/>
                  <a:pt x="5977" y="3942"/>
                </a:cubicBezTo>
                <a:lnTo>
                  <a:pt x="5953" y="3918"/>
                </a:lnTo>
                <a:cubicBezTo>
                  <a:pt x="5906" y="3871"/>
                  <a:pt x="5846" y="3823"/>
                  <a:pt x="5786" y="3811"/>
                </a:cubicBezTo>
                <a:lnTo>
                  <a:pt x="6965" y="2632"/>
                </a:lnTo>
                <a:cubicBezTo>
                  <a:pt x="7025" y="2573"/>
                  <a:pt x="7025" y="2454"/>
                  <a:pt x="6965" y="2394"/>
                </a:cubicBezTo>
                <a:cubicBezTo>
                  <a:pt x="6935" y="2364"/>
                  <a:pt x="6891" y="2349"/>
                  <a:pt x="6846" y="2349"/>
                </a:cubicBezTo>
                <a:cubicBezTo>
                  <a:pt x="6801" y="2349"/>
                  <a:pt x="6757" y="2364"/>
                  <a:pt x="6727" y="2394"/>
                </a:cubicBezTo>
                <a:lnTo>
                  <a:pt x="5751" y="3370"/>
                </a:lnTo>
                <a:lnTo>
                  <a:pt x="5072" y="2680"/>
                </a:lnTo>
                <a:lnTo>
                  <a:pt x="5798" y="2382"/>
                </a:lnTo>
                <a:cubicBezTo>
                  <a:pt x="5798" y="2382"/>
                  <a:pt x="5810" y="2382"/>
                  <a:pt x="5810" y="2370"/>
                </a:cubicBezTo>
                <a:cubicBezTo>
                  <a:pt x="6096" y="2204"/>
                  <a:pt x="6227" y="1882"/>
                  <a:pt x="6144" y="1585"/>
                </a:cubicBezTo>
                <a:cubicBezTo>
                  <a:pt x="6144" y="1561"/>
                  <a:pt x="6132" y="1549"/>
                  <a:pt x="6132" y="1537"/>
                </a:cubicBezTo>
                <a:cubicBezTo>
                  <a:pt x="6049" y="1403"/>
                  <a:pt x="5914" y="1251"/>
                  <a:pt x="5778" y="1251"/>
                </a:cubicBezTo>
                <a:cubicBezTo>
                  <a:pt x="5757" y="1251"/>
                  <a:pt x="5736" y="1255"/>
                  <a:pt x="5715" y="1263"/>
                </a:cubicBezTo>
                <a:cubicBezTo>
                  <a:pt x="5429" y="1358"/>
                  <a:pt x="4774" y="1430"/>
                  <a:pt x="3870" y="1477"/>
                </a:cubicBezTo>
                <a:cubicBezTo>
                  <a:pt x="3855" y="1478"/>
                  <a:pt x="3840" y="1478"/>
                  <a:pt x="3825" y="1478"/>
                </a:cubicBezTo>
                <a:cubicBezTo>
                  <a:pt x="3603" y="1478"/>
                  <a:pt x="3395" y="1395"/>
                  <a:pt x="3239" y="1239"/>
                </a:cubicBezTo>
                <a:lnTo>
                  <a:pt x="3072" y="1073"/>
                </a:lnTo>
                <a:lnTo>
                  <a:pt x="3096" y="1061"/>
                </a:lnTo>
                <a:cubicBezTo>
                  <a:pt x="3155" y="1001"/>
                  <a:pt x="3155" y="882"/>
                  <a:pt x="3096" y="823"/>
                </a:cubicBezTo>
                <a:lnTo>
                  <a:pt x="2322" y="49"/>
                </a:lnTo>
                <a:cubicBezTo>
                  <a:pt x="2286" y="13"/>
                  <a:pt x="2238" y="1"/>
                  <a:pt x="22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6" name="Google Shape;196;p33"/>
          <p:cNvGrpSpPr/>
          <p:nvPr/>
        </p:nvGrpSpPr>
        <p:grpSpPr>
          <a:xfrm>
            <a:off x="1157120" y="2453808"/>
            <a:ext cx="489857" cy="490382"/>
            <a:chOff x="3094217" y="1976585"/>
            <a:chExt cx="350198" cy="350548"/>
          </a:xfrm>
        </p:grpSpPr>
        <p:sp>
          <p:nvSpPr>
            <p:cNvPr id="197" name="Google Shape;197;p33"/>
            <p:cNvSpPr/>
            <p:nvPr/>
          </p:nvSpPr>
          <p:spPr>
            <a:xfrm>
              <a:off x="3094217" y="2129039"/>
              <a:ext cx="131543" cy="197362"/>
            </a:xfrm>
            <a:custGeom>
              <a:rect b="b" l="l" r="r" t="t"/>
              <a:pathLst>
                <a:path extrusionOk="0" h="6201" w="4133">
                  <a:moveTo>
                    <a:pt x="2072" y="345"/>
                  </a:moveTo>
                  <a:cubicBezTo>
                    <a:pt x="2117" y="345"/>
                    <a:pt x="2162" y="348"/>
                    <a:pt x="2203" y="354"/>
                  </a:cubicBezTo>
                  <a:cubicBezTo>
                    <a:pt x="2906" y="414"/>
                    <a:pt x="3454" y="1045"/>
                    <a:pt x="3454" y="1759"/>
                  </a:cubicBezTo>
                  <a:cubicBezTo>
                    <a:pt x="3454" y="2438"/>
                    <a:pt x="3620" y="3069"/>
                    <a:pt x="3751" y="3402"/>
                  </a:cubicBezTo>
                  <a:lnTo>
                    <a:pt x="3751" y="3426"/>
                  </a:lnTo>
                  <a:cubicBezTo>
                    <a:pt x="3608" y="3509"/>
                    <a:pt x="3299" y="3688"/>
                    <a:pt x="2763" y="3807"/>
                  </a:cubicBezTo>
                  <a:lnTo>
                    <a:pt x="2763" y="3759"/>
                  </a:lnTo>
                  <a:lnTo>
                    <a:pt x="2763" y="3438"/>
                  </a:lnTo>
                  <a:cubicBezTo>
                    <a:pt x="2965" y="3319"/>
                    <a:pt x="3144" y="3140"/>
                    <a:pt x="3263" y="2926"/>
                  </a:cubicBezTo>
                  <a:cubicBezTo>
                    <a:pt x="3489" y="2533"/>
                    <a:pt x="3418" y="2021"/>
                    <a:pt x="3073" y="1712"/>
                  </a:cubicBezTo>
                  <a:cubicBezTo>
                    <a:pt x="2834" y="1485"/>
                    <a:pt x="2418" y="1235"/>
                    <a:pt x="1727" y="1235"/>
                  </a:cubicBezTo>
                  <a:cubicBezTo>
                    <a:pt x="1691" y="1235"/>
                    <a:pt x="1644" y="1247"/>
                    <a:pt x="1608" y="1283"/>
                  </a:cubicBezTo>
                  <a:lnTo>
                    <a:pt x="1275" y="1616"/>
                  </a:lnTo>
                  <a:cubicBezTo>
                    <a:pt x="1215" y="1676"/>
                    <a:pt x="1215" y="1783"/>
                    <a:pt x="1275" y="1843"/>
                  </a:cubicBezTo>
                  <a:cubicBezTo>
                    <a:pt x="1304" y="1872"/>
                    <a:pt x="1343" y="1887"/>
                    <a:pt x="1382" y="1887"/>
                  </a:cubicBezTo>
                  <a:cubicBezTo>
                    <a:pt x="1421" y="1887"/>
                    <a:pt x="1459" y="1872"/>
                    <a:pt x="1489" y="1843"/>
                  </a:cubicBezTo>
                  <a:lnTo>
                    <a:pt x="1787" y="1545"/>
                  </a:lnTo>
                  <a:cubicBezTo>
                    <a:pt x="2227" y="1557"/>
                    <a:pt x="2584" y="1700"/>
                    <a:pt x="2846" y="1938"/>
                  </a:cubicBezTo>
                  <a:cubicBezTo>
                    <a:pt x="3073" y="2140"/>
                    <a:pt x="3132" y="2485"/>
                    <a:pt x="2977" y="2747"/>
                  </a:cubicBezTo>
                  <a:cubicBezTo>
                    <a:pt x="2799" y="3081"/>
                    <a:pt x="2441" y="3283"/>
                    <a:pt x="2072" y="3283"/>
                  </a:cubicBezTo>
                  <a:cubicBezTo>
                    <a:pt x="1489" y="3283"/>
                    <a:pt x="1037" y="2831"/>
                    <a:pt x="1037" y="2247"/>
                  </a:cubicBezTo>
                  <a:cubicBezTo>
                    <a:pt x="1037" y="2152"/>
                    <a:pt x="953" y="2081"/>
                    <a:pt x="870" y="2081"/>
                  </a:cubicBezTo>
                  <a:cubicBezTo>
                    <a:pt x="775" y="2081"/>
                    <a:pt x="703" y="2152"/>
                    <a:pt x="703" y="2247"/>
                  </a:cubicBezTo>
                  <a:cubicBezTo>
                    <a:pt x="703" y="2747"/>
                    <a:pt x="989" y="3200"/>
                    <a:pt x="1394" y="3438"/>
                  </a:cubicBezTo>
                  <a:lnTo>
                    <a:pt x="1394" y="3759"/>
                  </a:lnTo>
                  <a:lnTo>
                    <a:pt x="1394" y="3807"/>
                  </a:lnTo>
                  <a:cubicBezTo>
                    <a:pt x="858" y="3688"/>
                    <a:pt x="525" y="3509"/>
                    <a:pt x="394" y="3426"/>
                  </a:cubicBezTo>
                  <a:cubicBezTo>
                    <a:pt x="394" y="3426"/>
                    <a:pt x="382" y="3426"/>
                    <a:pt x="394" y="3402"/>
                  </a:cubicBezTo>
                  <a:cubicBezTo>
                    <a:pt x="525" y="3081"/>
                    <a:pt x="691" y="2438"/>
                    <a:pt x="691" y="1759"/>
                  </a:cubicBezTo>
                  <a:cubicBezTo>
                    <a:pt x="691" y="1045"/>
                    <a:pt x="1239" y="414"/>
                    <a:pt x="1941" y="354"/>
                  </a:cubicBezTo>
                  <a:cubicBezTo>
                    <a:pt x="1983" y="348"/>
                    <a:pt x="2028" y="345"/>
                    <a:pt x="2072" y="345"/>
                  </a:cubicBezTo>
                  <a:close/>
                  <a:moveTo>
                    <a:pt x="2430" y="3581"/>
                  </a:moveTo>
                  <a:lnTo>
                    <a:pt x="2430" y="3783"/>
                  </a:lnTo>
                  <a:cubicBezTo>
                    <a:pt x="2430" y="3974"/>
                    <a:pt x="2537" y="4152"/>
                    <a:pt x="2715" y="4224"/>
                  </a:cubicBezTo>
                  <a:lnTo>
                    <a:pt x="2822" y="4271"/>
                  </a:lnTo>
                  <a:cubicBezTo>
                    <a:pt x="2656" y="4509"/>
                    <a:pt x="2370" y="4676"/>
                    <a:pt x="2072" y="4676"/>
                  </a:cubicBezTo>
                  <a:cubicBezTo>
                    <a:pt x="1775" y="4676"/>
                    <a:pt x="1489" y="4509"/>
                    <a:pt x="1334" y="4271"/>
                  </a:cubicBezTo>
                  <a:lnTo>
                    <a:pt x="1429" y="4224"/>
                  </a:lnTo>
                  <a:cubicBezTo>
                    <a:pt x="1608" y="4140"/>
                    <a:pt x="1715" y="3974"/>
                    <a:pt x="1715" y="3783"/>
                  </a:cubicBezTo>
                  <a:lnTo>
                    <a:pt x="1715" y="3581"/>
                  </a:lnTo>
                  <a:cubicBezTo>
                    <a:pt x="1834" y="3617"/>
                    <a:pt x="1953" y="3628"/>
                    <a:pt x="2072" y="3628"/>
                  </a:cubicBezTo>
                  <a:cubicBezTo>
                    <a:pt x="2191" y="3628"/>
                    <a:pt x="2311" y="3617"/>
                    <a:pt x="2430" y="3581"/>
                  </a:cubicBezTo>
                  <a:close/>
                  <a:moveTo>
                    <a:pt x="2065" y="0"/>
                  </a:moveTo>
                  <a:cubicBezTo>
                    <a:pt x="2010" y="0"/>
                    <a:pt x="1953" y="3"/>
                    <a:pt x="1894" y="9"/>
                  </a:cubicBezTo>
                  <a:cubicBezTo>
                    <a:pt x="1037" y="92"/>
                    <a:pt x="346" y="842"/>
                    <a:pt x="346" y="1735"/>
                  </a:cubicBezTo>
                  <a:cubicBezTo>
                    <a:pt x="346" y="2378"/>
                    <a:pt x="203" y="2962"/>
                    <a:pt x="60" y="3271"/>
                  </a:cubicBezTo>
                  <a:cubicBezTo>
                    <a:pt x="1" y="3426"/>
                    <a:pt x="48" y="3581"/>
                    <a:pt x="179" y="3676"/>
                  </a:cubicBezTo>
                  <a:cubicBezTo>
                    <a:pt x="310" y="3759"/>
                    <a:pt x="584" y="3926"/>
                    <a:pt x="1013" y="4045"/>
                  </a:cubicBezTo>
                  <a:lnTo>
                    <a:pt x="382" y="4379"/>
                  </a:lnTo>
                  <a:cubicBezTo>
                    <a:pt x="144" y="4498"/>
                    <a:pt x="1" y="4712"/>
                    <a:pt x="1" y="4986"/>
                  </a:cubicBezTo>
                  <a:lnTo>
                    <a:pt x="1" y="6045"/>
                  </a:lnTo>
                  <a:cubicBezTo>
                    <a:pt x="1" y="6129"/>
                    <a:pt x="84" y="6200"/>
                    <a:pt x="167" y="6200"/>
                  </a:cubicBezTo>
                  <a:cubicBezTo>
                    <a:pt x="263" y="6200"/>
                    <a:pt x="334" y="6129"/>
                    <a:pt x="334" y="6045"/>
                  </a:cubicBezTo>
                  <a:lnTo>
                    <a:pt x="334" y="4974"/>
                  </a:lnTo>
                  <a:cubicBezTo>
                    <a:pt x="334" y="4831"/>
                    <a:pt x="406" y="4712"/>
                    <a:pt x="525" y="4652"/>
                  </a:cubicBezTo>
                  <a:lnTo>
                    <a:pt x="1037" y="4402"/>
                  </a:lnTo>
                  <a:cubicBezTo>
                    <a:pt x="1239" y="4760"/>
                    <a:pt x="1644" y="4986"/>
                    <a:pt x="2060" y="4986"/>
                  </a:cubicBezTo>
                  <a:cubicBezTo>
                    <a:pt x="2489" y="4986"/>
                    <a:pt x="2882" y="4760"/>
                    <a:pt x="3084" y="4402"/>
                  </a:cubicBezTo>
                  <a:lnTo>
                    <a:pt x="3596" y="4652"/>
                  </a:lnTo>
                  <a:cubicBezTo>
                    <a:pt x="3704" y="4712"/>
                    <a:pt x="3787" y="4831"/>
                    <a:pt x="3787" y="4974"/>
                  </a:cubicBezTo>
                  <a:lnTo>
                    <a:pt x="3787" y="6022"/>
                  </a:lnTo>
                  <a:cubicBezTo>
                    <a:pt x="3787" y="6117"/>
                    <a:pt x="3858" y="6188"/>
                    <a:pt x="3954" y="6188"/>
                  </a:cubicBezTo>
                  <a:cubicBezTo>
                    <a:pt x="4037" y="6188"/>
                    <a:pt x="4108" y="6117"/>
                    <a:pt x="4108" y="6022"/>
                  </a:cubicBezTo>
                  <a:lnTo>
                    <a:pt x="4108" y="4974"/>
                  </a:lnTo>
                  <a:cubicBezTo>
                    <a:pt x="4132" y="4712"/>
                    <a:pt x="3977" y="4474"/>
                    <a:pt x="3739" y="4379"/>
                  </a:cubicBezTo>
                  <a:lnTo>
                    <a:pt x="3096" y="4045"/>
                  </a:lnTo>
                  <a:cubicBezTo>
                    <a:pt x="3537" y="3926"/>
                    <a:pt x="3799" y="3759"/>
                    <a:pt x="3930" y="3676"/>
                  </a:cubicBezTo>
                  <a:cubicBezTo>
                    <a:pt x="4073" y="3581"/>
                    <a:pt x="4108" y="3426"/>
                    <a:pt x="4049" y="3271"/>
                  </a:cubicBezTo>
                  <a:cubicBezTo>
                    <a:pt x="3918" y="2962"/>
                    <a:pt x="3775" y="2378"/>
                    <a:pt x="3775" y="1735"/>
                  </a:cubicBezTo>
                  <a:cubicBezTo>
                    <a:pt x="3775" y="866"/>
                    <a:pt x="3084" y="104"/>
                    <a:pt x="2227" y="9"/>
                  </a:cubicBezTo>
                  <a:cubicBezTo>
                    <a:pt x="2174" y="3"/>
                    <a:pt x="2120" y="0"/>
                    <a:pt x="20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3"/>
            <p:cNvSpPr/>
            <p:nvPr/>
          </p:nvSpPr>
          <p:spPr>
            <a:xfrm>
              <a:off x="3116592" y="2293778"/>
              <a:ext cx="10630" cy="32241"/>
            </a:xfrm>
            <a:custGeom>
              <a:rect b="b" l="l" r="r" t="t"/>
              <a:pathLst>
                <a:path extrusionOk="0" h="1013" w="334">
                  <a:moveTo>
                    <a:pt x="167" y="0"/>
                  </a:moveTo>
                  <a:cubicBezTo>
                    <a:pt x="72" y="0"/>
                    <a:pt x="0" y="72"/>
                    <a:pt x="0" y="167"/>
                  </a:cubicBezTo>
                  <a:lnTo>
                    <a:pt x="0" y="846"/>
                  </a:lnTo>
                  <a:cubicBezTo>
                    <a:pt x="0" y="941"/>
                    <a:pt x="72" y="1012"/>
                    <a:pt x="167" y="1012"/>
                  </a:cubicBezTo>
                  <a:cubicBezTo>
                    <a:pt x="250" y="1012"/>
                    <a:pt x="334" y="941"/>
                    <a:pt x="334" y="846"/>
                  </a:cubicBezTo>
                  <a:lnTo>
                    <a:pt x="334" y="167"/>
                  </a:lnTo>
                  <a:cubicBezTo>
                    <a:pt x="310" y="72"/>
                    <a:pt x="250" y="0"/>
                    <a:pt x="1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3"/>
            <p:cNvSpPr/>
            <p:nvPr/>
          </p:nvSpPr>
          <p:spPr>
            <a:xfrm>
              <a:off x="3193519" y="2293778"/>
              <a:ext cx="10248" cy="32241"/>
            </a:xfrm>
            <a:custGeom>
              <a:rect b="b" l="l" r="r" t="t"/>
              <a:pathLst>
                <a:path extrusionOk="0" h="1013" w="322">
                  <a:moveTo>
                    <a:pt x="155" y="0"/>
                  </a:moveTo>
                  <a:cubicBezTo>
                    <a:pt x="72" y="0"/>
                    <a:pt x="0" y="72"/>
                    <a:pt x="0" y="167"/>
                  </a:cubicBezTo>
                  <a:lnTo>
                    <a:pt x="0" y="846"/>
                  </a:lnTo>
                  <a:cubicBezTo>
                    <a:pt x="0" y="941"/>
                    <a:pt x="72" y="1012"/>
                    <a:pt x="155" y="1012"/>
                  </a:cubicBezTo>
                  <a:cubicBezTo>
                    <a:pt x="250" y="1012"/>
                    <a:pt x="322" y="941"/>
                    <a:pt x="322" y="846"/>
                  </a:cubicBezTo>
                  <a:lnTo>
                    <a:pt x="322" y="167"/>
                  </a:lnTo>
                  <a:cubicBezTo>
                    <a:pt x="310" y="72"/>
                    <a:pt x="250" y="0"/>
                    <a:pt x="1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3"/>
            <p:cNvSpPr/>
            <p:nvPr/>
          </p:nvSpPr>
          <p:spPr>
            <a:xfrm>
              <a:off x="3346227" y="2166755"/>
              <a:ext cx="54966" cy="18301"/>
            </a:xfrm>
            <a:custGeom>
              <a:rect b="b" l="l" r="r" t="t"/>
              <a:pathLst>
                <a:path extrusionOk="0" h="575" w="1727">
                  <a:moveTo>
                    <a:pt x="646" y="0"/>
                  </a:moveTo>
                  <a:cubicBezTo>
                    <a:pt x="494" y="0"/>
                    <a:pt x="326" y="15"/>
                    <a:pt x="143" y="50"/>
                  </a:cubicBezTo>
                  <a:cubicBezTo>
                    <a:pt x="60" y="62"/>
                    <a:pt x="0" y="122"/>
                    <a:pt x="0" y="217"/>
                  </a:cubicBezTo>
                  <a:lnTo>
                    <a:pt x="0" y="396"/>
                  </a:lnTo>
                  <a:cubicBezTo>
                    <a:pt x="0" y="479"/>
                    <a:pt x="84" y="550"/>
                    <a:pt x="167" y="550"/>
                  </a:cubicBezTo>
                  <a:cubicBezTo>
                    <a:pt x="262" y="550"/>
                    <a:pt x="334" y="479"/>
                    <a:pt x="334" y="396"/>
                  </a:cubicBezTo>
                  <a:lnTo>
                    <a:pt x="334" y="360"/>
                  </a:lnTo>
                  <a:cubicBezTo>
                    <a:pt x="445" y="344"/>
                    <a:pt x="549" y="338"/>
                    <a:pt x="645" y="338"/>
                  </a:cubicBezTo>
                  <a:cubicBezTo>
                    <a:pt x="845" y="338"/>
                    <a:pt x="1007" y="367"/>
                    <a:pt x="1120" y="407"/>
                  </a:cubicBezTo>
                  <a:cubicBezTo>
                    <a:pt x="1334" y="467"/>
                    <a:pt x="1453" y="538"/>
                    <a:pt x="1453" y="538"/>
                  </a:cubicBezTo>
                  <a:cubicBezTo>
                    <a:pt x="1477" y="550"/>
                    <a:pt x="1512" y="574"/>
                    <a:pt x="1536" y="574"/>
                  </a:cubicBezTo>
                  <a:cubicBezTo>
                    <a:pt x="1584" y="574"/>
                    <a:pt x="1643" y="538"/>
                    <a:pt x="1667" y="491"/>
                  </a:cubicBezTo>
                  <a:cubicBezTo>
                    <a:pt x="1727" y="396"/>
                    <a:pt x="1715" y="288"/>
                    <a:pt x="1643" y="241"/>
                  </a:cubicBezTo>
                  <a:cubicBezTo>
                    <a:pt x="1615" y="231"/>
                    <a:pt x="1258" y="0"/>
                    <a:pt x="6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3"/>
            <p:cNvSpPr/>
            <p:nvPr/>
          </p:nvSpPr>
          <p:spPr>
            <a:xfrm>
              <a:off x="3302655" y="2134991"/>
              <a:ext cx="141760" cy="192143"/>
            </a:xfrm>
            <a:custGeom>
              <a:rect b="b" l="l" r="r" t="t"/>
              <a:pathLst>
                <a:path extrusionOk="0" h="6037" w="4454">
                  <a:moveTo>
                    <a:pt x="3453" y="334"/>
                  </a:moveTo>
                  <a:lnTo>
                    <a:pt x="3453" y="1132"/>
                  </a:lnTo>
                  <a:cubicBezTo>
                    <a:pt x="3453" y="1263"/>
                    <a:pt x="3429" y="1405"/>
                    <a:pt x="3370" y="1525"/>
                  </a:cubicBezTo>
                  <a:lnTo>
                    <a:pt x="3310" y="1644"/>
                  </a:lnTo>
                  <a:cubicBezTo>
                    <a:pt x="3298" y="1667"/>
                    <a:pt x="3298" y="1691"/>
                    <a:pt x="3298" y="1715"/>
                  </a:cubicBezTo>
                  <a:lnTo>
                    <a:pt x="3298" y="2060"/>
                  </a:lnTo>
                  <a:cubicBezTo>
                    <a:pt x="3274" y="2346"/>
                    <a:pt x="3155" y="2608"/>
                    <a:pt x="2953" y="2799"/>
                  </a:cubicBezTo>
                  <a:cubicBezTo>
                    <a:pt x="2739" y="3001"/>
                    <a:pt x="2477" y="3096"/>
                    <a:pt x="2191" y="3096"/>
                  </a:cubicBezTo>
                  <a:cubicBezTo>
                    <a:pt x="1643" y="3084"/>
                    <a:pt x="1179" y="2596"/>
                    <a:pt x="1179" y="2013"/>
                  </a:cubicBezTo>
                  <a:lnTo>
                    <a:pt x="1179" y="1715"/>
                  </a:lnTo>
                  <a:cubicBezTo>
                    <a:pt x="1179" y="1691"/>
                    <a:pt x="1179" y="1667"/>
                    <a:pt x="1167" y="1644"/>
                  </a:cubicBezTo>
                  <a:lnTo>
                    <a:pt x="1107" y="1525"/>
                  </a:lnTo>
                  <a:cubicBezTo>
                    <a:pt x="1048" y="1405"/>
                    <a:pt x="1012" y="1275"/>
                    <a:pt x="1012" y="1132"/>
                  </a:cubicBezTo>
                  <a:cubicBezTo>
                    <a:pt x="1012" y="691"/>
                    <a:pt x="1369" y="334"/>
                    <a:pt x="1822" y="334"/>
                  </a:cubicBezTo>
                  <a:close/>
                  <a:moveTo>
                    <a:pt x="2762" y="3310"/>
                  </a:moveTo>
                  <a:lnTo>
                    <a:pt x="2762" y="3537"/>
                  </a:lnTo>
                  <a:cubicBezTo>
                    <a:pt x="2762" y="3572"/>
                    <a:pt x="2774" y="3620"/>
                    <a:pt x="2774" y="3680"/>
                  </a:cubicBezTo>
                  <a:lnTo>
                    <a:pt x="2239" y="4096"/>
                  </a:lnTo>
                  <a:lnTo>
                    <a:pt x="1691" y="3680"/>
                  </a:lnTo>
                  <a:cubicBezTo>
                    <a:pt x="1703" y="3632"/>
                    <a:pt x="1703" y="3584"/>
                    <a:pt x="1703" y="3537"/>
                  </a:cubicBezTo>
                  <a:lnTo>
                    <a:pt x="1703" y="3310"/>
                  </a:lnTo>
                  <a:cubicBezTo>
                    <a:pt x="1846" y="3370"/>
                    <a:pt x="2012" y="3406"/>
                    <a:pt x="2191" y="3406"/>
                  </a:cubicBezTo>
                  <a:lnTo>
                    <a:pt x="2239" y="3406"/>
                  </a:lnTo>
                  <a:cubicBezTo>
                    <a:pt x="2417" y="3406"/>
                    <a:pt x="2596" y="3382"/>
                    <a:pt x="2762" y="3310"/>
                  </a:cubicBezTo>
                  <a:close/>
                  <a:moveTo>
                    <a:pt x="1822" y="1"/>
                  </a:moveTo>
                  <a:cubicBezTo>
                    <a:pt x="1191" y="1"/>
                    <a:pt x="703" y="513"/>
                    <a:pt x="703" y="1120"/>
                  </a:cubicBezTo>
                  <a:cubicBezTo>
                    <a:pt x="703" y="1298"/>
                    <a:pt x="750" y="1489"/>
                    <a:pt x="822" y="1656"/>
                  </a:cubicBezTo>
                  <a:lnTo>
                    <a:pt x="869" y="1751"/>
                  </a:lnTo>
                  <a:lnTo>
                    <a:pt x="869" y="2001"/>
                  </a:lnTo>
                  <a:cubicBezTo>
                    <a:pt x="869" y="2441"/>
                    <a:pt x="1072" y="2846"/>
                    <a:pt x="1381" y="3096"/>
                  </a:cubicBezTo>
                  <a:lnTo>
                    <a:pt x="1381" y="3537"/>
                  </a:lnTo>
                  <a:cubicBezTo>
                    <a:pt x="1381" y="3608"/>
                    <a:pt x="1346" y="3680"/>
                    <a:pt x="1274" y="3703"/>
                  </a:cubicBezTo>
                  <a:lnTo>
                    <a:pt x="453" y="4025"/>
                  </a:lnTo>
                  <a:cubicBezTo>
                    <a:pt x="179" y="4132"/>
                    <a:pt x="0" y="4382"/>
                    <a:pt x="0" y="4668"/>
                  </a:cubicBezTo>
                  <a:lnTo>
                    <a:pt x="0" y="5858"/>
                  </a:lnTo>
                  <a:cubicBezTo>
                    <a:pt x="0" y="5942"/>
                    <a:pt x="83" y="6013"/>
                    <a:pt x="167" y="6013"/>
                  </a:cubicBezTo>
                  <a:cubicBezTo>
                    <a:pt x="262" y="6013"/>
                    <a:pt x="334" y="5942"/>
                    <a:pt x="334" y="5858"/>
                  </a:cubicBezTo>
                  <a:lnTo>
                    <a:pt x="334" y="4668"/>
                  </a:lnTo>
                  <a:cubicBezTo>
                    <a:pt x="334" y="4513"/>
                    <a:pt x="417" y="4382"/>
                    <a:pt x="560" y="4334"/>
                  </a:cubicBezTo>
                  <a:lnTo>
                    <a:pt x="1369" y="4025"/>
                  </a:lnTo>
                  <a:cubicBezTo>
                    <a:pt x="1417" y="4001"/>
                    <a:pt x="1465" y="3977"/>
                    <a:pt x="1488" y="3965"/>
                  </a:cubicBezTo>
                  <a:lnTo>
                    <a:pt x="2060" y="4394"/>
                  </a:lnTo>
                  <a:lnTo>
                    <a:pt x="2060" y="5870"/>
                  </a:lnTo>
                  <a:cubicBezTo>
                    <a:pt x="2060" y="5954"/>
                    <a:pt x="2131" y="6037"/>
                    <a:pt x="2215" y="6037"/>
                  </a:cubicBezTo>
                  <a:cubicBezTo>
                    <a:pt x="2310" y="6037"/>
                    <a:pt x="2381" y="5954"/>
                    <a:pt x="2381" y="5870"/>
                  </a:cubicBezTo>
                  <a:lnTo>
                    <a:pt x="2381" y="4394"/>
                  </a:lnTo>
                  <a:lnTo>
                    <a:pt x="2953" y="3965"/>
                  </a:lnTo>
                  <a:cubicBezTo>
                    <a:pt x="2977" y="3989"/>
                    <a:pt x="3024" y="4013"/>
                    <a:pt x="3072" y="4025"/>
                  </a:cubicBezTo>
                  <a:lnTo>
                    <a:pt x="3882" y="4334"/>
                  </a:lnTo>
                  <a:cubicBezTo>
                    <a:pt x="4024" y="4382"/>
                    <a:pt x="4108" y="4513"/>
                    <a:pt x="4108" y="4668"/>
                  </a:cubicBezTo>
                  <a:lnTo>
                    <a:pt x="4108" y="5858"/>
                  </a:lnTo>
                  <a:cubicBezTo>
                    <a:pt x="4108" y="5942"/>
                    <a:pt x="4179" y="6013"/>
                    <a:pt x="4274" y="6013"/>
                  </a:cubicBezTo>
                  <a:cubicBezTo>
                    <a:pt x="4358" y="6013"/>
                    <a:pt x="4441" y="5942"/>
                    <a:pt x="4441" y="5858"/>
                  </a:cubicBezTo>
                  <a:lnTo>
                    <a:pt x="4441" y="4668"/>
                  </a:lnTo>
                  <a:cubicBezTo>
                    <a:pt x="4453" y="4382"/>
                    <a:pt x="4274" y="4108"/>
                    <a:pt x="4024" y="4025"/>
                  </a:cubicBezTo>
                  <a:lnTo>
                    <a:pt x="3203" y="3703"/>
                  </a:lnTo>
                  <a:cubicBezTo>
                    <a:pt x="3131" y="3680"/>
                    <a:pt x="3084" y="3620"/>
                    <a:pt x="3084" y="3537"/>
                  </a:cubicBezTo>
                  <a:lnTo>
                    <a:pt x="3084" y="3108"/>
                  </a:lnTo>
                  <a:cubicBezTo>
                    <a:pt x="3120" y="3084"/>
                    <a:pt x="3155" y="3060"/>
                    <a:pt x="3191" y="3025"/>
                  </a:cubicBezTo>
                  <a:cubicBezTo>
                    <a:pt x="3453" y="2775"/>
                    <a:pt x="3608" y="2418"/>
                    <a:pt x="3608" y="2037"/>
                  </a:cubicBezTo>
                  <a:lnTo>
                    <a:pt x="3608" y="1727"/>
                  </a:lnTo>
                  <a:lnTo>
                    <a:pt x="3655" y="1644"/>
                  </a:lnTo>
                  <a:cubicBezTo>
                    <a:pt x="3739" y="1477"/>
                    <a:pt x="3774" y="1298"/>
                    <a:pt x="3774" y="1108"/>
                  </a:cubicBezTo>
                  <a:lnTo>
                    <a:pt x="3774" y="167"/>
                  </a:lnTo>
                  <a:cubicBezTo>
                    <a:pt x="3774" y="84"/>
                    <a:pt x="3691" y="1"/>
                    <a:pt x="360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3"/>
            <p:cNvSpPr/>
            <p:nvPr/>
          </p:nvSpPr>
          <p:spPr>
            <a:xfrm>
              <a:off x="3330313" y="2288463"/>
              <a:ext cx="10248" cy="37938"/>
            </a:xfrm>
            <a:custGeom>
              <a:rect b="b" l="l" r="r" t="t"/>
              <a:pathLst>
                <a:path extrusionOk="0" h="1192" w="322">
                  <a:moveTo>
                    <a:pt x="167" y="1"/>
                  </a:moveTo>
                  <a:cubicBezTo>
                    <a:pt x="72" y="1"/>
                    <a:pt x="0" y="84"/>
                    <a:pt x="0" y="167"/>
                  </a:cubicBezTo>
                  <a:lnTo>
                    <a:pt x="0" y="1036"/>
                  </a:lnTo>
                  <a:cubicBezTo>
                    <a:pt x="0" y="1120"/>
                    <a:pt x="72" y="1191"/>
                    <a:pt x="167" y="1191"/>
                  </a:cubicBezTo>
                  <a:cubicBezTo>
                    <a:pt x="250" y="1191"/>
                    <a:pt x="322" y="1120"/>
                    <a:pt x="322" y="1036"/>
                  </a:cubicBezTo>
                  <a:lnTo>
                    <a:pt x="322" y="167"/>
                  </a:lnTo>
                  <a:cubicBezTo>
                    <a:pt x="310" y="84"/>
                    <a:pt x="250" y="1"/>
                    <a:pt x="1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3"/>
            <p:cNvSpPr/>
            <p:nvPr/>
          </p:nvSpPr>
          <p:spPr>
            <a:xfrm>
              <a:off x="3406859" y="2288463"/>
              <a:ext cx="10630" cy="37938"/>
            </a:xfrm>
            <a:custGeom>
              <a:rect b="b" l="l" r="r" t="t"/>
              <a:pathLst>
                <a:path extrusionOk="0" h="1192" w="334">
                  <a:moveTo>
                    <a:pt x="167" y="1"/>
                  </a:moveTo>
                  <a:cubicBezTo>
                    <a:pt x="84" y="1"/>
                    <a:pt x="0" y="84"/>
                    <a:pt x="0" y="167"/>
                  </a:cubicBezTo>
                  <a:lnTo>
                    <a:pt x="0" y="1036"/>
                  </a:lnTo>
                  <a:cubicBezTo>
                    <a:pt x="0" y="1120"/>
                    <a:pt x="84" y="1191"/>
                    <a:pt x="167" y="1191"/>
                  </a:cubicBezTo>
                  <a:cubicBezTo>
                    <a:pt x="262" y="1191"/>
                    <a:pt x="334" y="1120"/>
                    <a:pt x="334" y="1036"/>
                  </a:cubicBezTo>
                  <a:lnTo>
                    <a:pt x="334" y="167"/>
                  </a:lnTo>
                  <a:cubicBezTo>
                    <a:pt x="322" y="84"/>
                    <a:pt x="262" y="1"/>
                    <a:pt x="1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3"/>
            <p:cNvSpPr/>
            <p:nvPr/>
          </p:nvSpPr>
          <p:spPr>
            <a:xfrm>
              <a:off x="3149183" y="1976585"/>
              <a:ext cx="219419" cy="183072"/>
            </a:xfrm>
            <a:custGeom>
              <a:rect b="b" l="l" r="r" t="t"/>
              <a:pathLst>
                <a:path extrusionOk="0" h="5752" w="6894">
                  <a:moveTo>
                    <a:pt x="2369" y="4108"/>
                  </a:moveTo>
                  <a:lnTo>
                    <a:pt x="2286" y="4466"/>
                  </a:lnTo>
                  <a:lnTo>
                    <a:pt x="2060" y="4466"/>
                  </a:lnTo>
                  <a:cubicBezTo>
                    <a:pt x="1869" y="4466"/>
                    <a:pt x="1703" y="4299"/>
                    <a:pt x="1703" y="4108"/>
                  </a:cubicBezTo>
                  <a:close/>
                  <a:moveTo>
                    <a:pt x="5513" y="310"/>
                  </a:moveTo>
                  <a:cubicBezTo>
                    <a:pt x="5703" y="310"/>
                    <a:pt x="5870" y="477"/>
                    <a:pt x="5870" y="667"/>
                  </a:cubicBezTo>
                  <a:lnTo>
                    <a:pt x="5870" y="3418"/>
                  </a:lnTo>
                  <a:cubicBezTo>
                    <a:pt x="5870" y="3608"/>
                    <a:pt x="5703" y="3775"/>
                    <a:pt x="5513" y="3775"/>
                  </a:cubicBezTo>
                  <a:lnTo>
                    <a:pt x="4132" y="3775"/>
                  </a:lnTo>
                  <a:cubicBezTo>
                    <a:pt x="4096" y="3775"/>
                    <a:pt x="4048" y="3787"/>
                    <a:pt x="4036" y="3811"/>
                  </a:cubicBezTo>
                  <a:lnTo>
                    <a:pt x="2500" y="4918"/>
                  </a:lnTo>
                  <a:lnTo>
                    <a:pt x="2739" y="3966"/>
                  </a:lnTo>
                  <a:cubicBezTo>
                    <a:pt x="2762" y="3930"/>
                    <a:pt x="2739" y="3870"/>
                    <a:pt x="2715" y="3835"/>
                  </a:cubicBezTo>
                  <a:cubicBezTo>
                    <a:pt x="2679" y="3787"/>
                    <a:pt x="2643" y="3775"/>
                    <a:pt x="2584" y="3775"/>
                  </a:cubicBezTo>
                  <a:lnTo>
                    <a:pt x="691" y="3775"/>
                  </a:lnTo>
                  <a:cubicBezTo>
                    <a:pt x="500" y="3775"/>
                    <a:pt x="333" y="3608"/>
                    <a:pt x="333" y="3418"/>
                  </a:cubicBezTo>
                  <a:lnTo>
                    <a:pt x="333" y="667"/>
                  </a:lnTo>
                  <a:cubicBezTo>
                    <a:pt x="333" y="477"/>
                    <a:pt x="500" y="310"/>
                    <a:pt x="691" y="310"/>
                  </a:cubicBezTo>
                  <a:close/>
                  <a:moveTo>
                    <a:pt x="6215" y="989"/>
                  </a:moveTo>
                  <a:cubicBezTo>
                    <a:pt x="6406" y="989"/>
                    <a:pt x="6572" y="1156"/>
                    <a:pt x="6572" y="1346"/>
                  </a:cubicBezTo>
                  <a:lnTo>
                    <a:pt x="6572" y="4108"/>
                  </a:lnTo>
                  <a:lnTo>
                    <a:pt x="6549" y="4108"/>
                  </a:lnTo>
                  <a:cubicBezTo>
                    <a:pt x="6549" y="4299"/>
                    <a:pt x="6394" y="4466"/>
                    <a:pt x="6191" y="4466"/>
                  </a:cubicBezTo>
                  <a:lnTo>
                    <a:pt x="4810" y="4466"/>
                  </a:lnTo>
                  <a:cubicBezTo>
                    <a:pt x="4763" y="4466"/>
                    <a:pt x="4727" y="4477"/>
                    <a:pt x="4691" y="4513"/>
                  </a:cubicBezTo>
                  <a:cubicBezTo>
                    <a:pt x="4667" y="4549"/>
                    <a:pt x="4644" y="4608"/>
                    <a:pt x="4667" y="4656"/>
                  </a:cubicBezTo>
                  <a:lnTo>
                    <a:pt x="4763" y="5323"/>
                  </a:lnTo>
                  <a:lnTo>
                    <a:pt x="3596" y="4537"/>
                  </a:lnTo>
                  <a:lnTo>
                    <a:pt x="4191" y="4096"/>
                  </a:lnTo>
                  <a:lnTo>
                    <a:pt x="5513" y="4096"/>
                  </a:lnTo>
                  <a:cubicBezTo>
                    <a:pt x="5882" y="4096"/>
                    <a:pt x="6191" y="3799"/>
                    <a:pt x="6191" y="3418"/>
                  </a:cubicBezTo>
                  <a:lnTo>
                    <a:pt x="6191" y="989"/>
                  </a:lnTo>
                  <a:close/>
                  <a:moveTo>
                    <a:pt x="691" y="1"/>
                  </a:moveTo>
                  <a:cubicBezTo>
                    <a:pt x="322" y="1"/>
                    <a:pt x="0" y="298"/>
                    <a:pt x="0" y="679"/>
                  </a:cubicBezTo>
                  <a:lnTo>
                    <a:pt x="0" y="3430"/>
                  </a:lnTo>
                  <a:cubicBezTo>
                    <a:pt x="0" y="3811"/>
                    <a:pt x="298" y="4120"/>
                    <a:pt x="691" y="4120"/>
                  </a:cubicBezTo>
                  <a:lnTo>
                    <a:pt x="1393" y="4120"/>
                  </a:lnTo>
                  <a:lnTo>
                    <a:pt x="1393" y="4132"/>
                  </a:lnTo>
                  <a:cubicBezTo>
                    <a:pt x="1393" y="4501"/>
                    <a:pt x="1691" y="4823"/>
                    <a:pt x="2072" y="4823"/>
                  </a:cubicBezTo>
                  <a:lnTo>
                    <a:pt x="2203" y="4823"/>
                  </a:lnTo>
                  <a:lnTo>
                    <a:pt x="2143" y="5073"/>
                  </a:lnTo>
                  <a:cubicBezTo>
                    <a:pt x="2119" y="5180"/>
                    <a:pt x="2167" y="5275"/>
                    <a:pt x="2250" y="5335"/>
                  </a:cubicBezTo>
                  <a:cubicBezTo>
                    <a:pt x="2298" y="5370"/>
                    <a:pt x="2346" y="5382"/>
                    <a:pt x="2381" y="5382"/>
                  </a:cubicBezTo>
                  <a:cubicBezTo>
                    <a:pt x="2429" y="5382"/>
                    <a:pt x="2489" y="5370"/>
                    <a:pt x="2536" y="5335"/>
                  </a:cubicBezTo>
                  <a:lnTo>
                    <a:pt x="3251" y="4823"/>
                  </a:lnTo>
                  <a:lnTo>
                    <a:pt x="3417" y="4823"/>
                  </a:lnTo>
                  <a:lnTo>
                    <a:pt x="4751" y="5716"/>
                  </a:lnTo>
                  <a:cubicBezTo>
                    <a:pt x="4798" y="5740"/>
                    <a:pt x="4846" y="5751"/>
                    <a:pt x="4882" y="5751"/>
                  </a:cubicBezTo>
                  <a:cubicBezTo>
                    <a:pt x="4929" y="5751"/>
                    <a:pt x="4977" y="5740"/>
                    <a:pt x="5025" y="5716"/>
                  </a:cubicBezTo>
                  <a:cubicBezTo>
                    <a:pt x="5108" y="5656"/>
                    <a:pt x="5144" y="5561"/>
                    <a:pt x="5120" y="5454"/>
                  </a:cubicBezTo>
                  <a:lnTo>
                    <a:pt x="5025" y="4799"/>
                  </a:lnTo>
                  <a:lnTo>
                    <a:pt x="6215" y="4799"/>
                  </a:lnTo>
                  <a:cubicBezTo>
                    <a:pt x="6584" y="4799"/>
                    <a:pt x="6894" y="4501"/>
                    <a:pt x="6894" y="4120"/>
                  </a:cubicBezTo>
                  <a:lnTo>
                    <a:pt x="6894" y="1370"/>
                  </a:lnTo>
                  <a:cubicBezTo>
                    <a:pt x="6870" y="977"/>
                    <a:pt x="6572" y="679"/>
                    <a:pt x="6191" y="679"/>
                  </a:cubicBezTo>
                  <a:cubicBezTo>
                    <a:pt x="6179" y="298"/>
                    <a:pt x="5882" y="1"/>
                    <a:pt x="551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3"/>
            <p:cNvSpPr/>
            <p:nvPr/>
          </p:nvSpPr>
          <p:spPr>
            <a:xfrm>
              <a:off x="3187822" y="2009177"/>
              <a:ext cx="26926" cy="10280"/>
            </a:xfrm>
            <a:custGeom>
              <a:rect b="b" l="l" r="r" t="t"/>
              <a:pathLst>
                <a:path extrusionOk="0" h="323" w="846">
                  <a:moveTo>
                    <a:pt x="155" y="1"/>
                  </a:moveTo>
                  <a:cubicBezTo>
                    <a:pt x="72" y="1"/>
                    <a:pt x="1" y="72"/>
                    <a:pt x="1" y="167"/>
                  </a:cubicBezTo>
                  <a:cubicBezTo>
                    <a:pt x="1" y="251"/>
                    <a:pt x="72" y="322"/>
                    <a:pt x="155" y="322"/>
                  </a:cubicBezTo>
                  <a:lnTo>
                    <a:pt x="679" y="322"/>
                  </a:lnTo>
                  <a:cubicBezTo>
                    <a:pt x="774" y="322"/>
                    <a:pt x="846" y="251"/>
                    <a:pt x="846" y="167"/>
                  </a:cubicBezTo>
                  <a:cubicBezTo>
                    <a:pt x="846" y="72"/>
                    <a:pt x="774" y="1"/>
                    <a:pt x="6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3"/>
            <p:cNvSpPr/>
            <p:nvPr/>
          </p:nvSpPr>
          <p:spPr>
            <a:xfrm>
              <a:off x="3226110" y="2009177"/>
              <a:ext cx="81478" cy="10280"/>
            </a:xfrm>
            <a:custGeom>
              <a:rect b="b" l="l" r="r" t="t"/>
              <a:pathLst>
                <a:path extrusionOk="0" h="323" w="2560">
                  <a:moveTo>
                    <a:pt x="167" y="1"/>
                  </a:moveTo>
                  <a:cubicBezTo>
                    <a:pt x="72" y="1"/>
                    <a:pt x="0" y="72"/>
                    <a:pt x="0" y="167"/>
                  </a:cubicBezTo>
                  <a:cubicBezTo>
                    <a:pt x="0" y="251"/>
                    <a:pt x="72" y="322"/>
                    <a:pt x="167" y="322"/>
                  </a:cubicBezTo>
                  <a:lnTo>
                    <a:pt x="2393" y="322"/>
                  </a:lnTo>
                  <a:cubicBezTo>
                    <a:pt x="2488" y="322"/>
                    <a:pt x="2560" y="251"/>
                    <a:pt x="2560" y="167"/>
                  </a:cubicBezTo>
                  <a:cubicBezTo>
                    <a:pt x="2560" y="72"/>
                    <a:pt x="2488" y="1"/>
                    <a:pt x="23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3"/>
            <p:cNvSpPr/>
            <p:nvPr/>
          </p:nvSpPr>
          <p:spPr>
            <a:xfrm>
              <a:off x="3187822" y="2036453"/>
              <a:ext cx="119767" cy="10662"/>
            </a:xfrm>
            <a:custGeom>
              <a:rect b="b" l="l" r="r" t="t"/>
              <a:pathLst>
                <a:path extrusionOk="0" h="335" w="3763">
                  <a:moveTo>
                    <a:pt x="155" y="1"/>
                  </a:moveTo>
                  <a:cubicBezTo>
                    <a:pt x="72" y="1"/>
                    <a:pt x="1" y="84"/>
                    <a:pt x="1" y="168"/>
                  </a:cubicBezTo>
                  <a:cubicBezTo>
                    <a:pt x="1" y="263"/>
                    <a:pt x="72" y="334"/>
                    <a:pt x="155" y="334"/>
                  </a:cubicBezTo>
                  <a:lnTo>
                    <a:pt x="3596" y="334"/>
                  </a:lnTo>
                  <a:cubicBezTo>
                    <a:pt x="3691" y="334"/>
                    <a:pt x="3763" y="263"/>
                    <a:pt x="3763" y="168"/>
                  </a:cubicBezTo>
                  <a:cubicBezTo>
                    <a:pt x="3763" y="84"/>
                    <a:pt x="3691" y="1"/>
                    <a:pt x="35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3"/>
            <p:cNvSpPr/>
            <p:nvPr/>
          </p:nvSpPr>
          <p:spPr>
            <a:xfrm>
              <a:off x="3187822" y="2064143"/>
              <a:ext cx="81510" cy="10248"/>
            </a:xfrm>
            <a:custGeom>
              <a:rect b="b" l="l" r="r" t="t"/>
              <a:pathLst>
                <a:path extrusionOk="0" h="322" w="2561">
                  <a:moveTo>
                    <a:pt x="155" y="0"/>
                  </a:moveTo>
                  <a:cubicBezTo>
                    <a:pt x="72" y="0"/>
                    <a:pt x="1" y="72"/>
                    <a:pt x="1" y="167"/>
                  </a:cubicBezTo>
                  <a:cubicBezTo>
                    <a:pt x="1" y="250"/>
                    <a:pt x="72" y="322"/>
                    <a:pt x="155" y="322"/>
                  </a:cubicBezTo>
                  <a:lnTo>
                    <a:pt x="2394" y="322"/>
                  </a:lnTo>
                  <a:cubicBezTo>
                    <a:pt x="2477" y="322"/>
                    <a:pt x="2560" y="250"/>
                    <a:pt x="2560" y="167"/>
                  </a:cubicBezTo>
                  <a:cubicBezTo>
                    <a:pt x="2560" y="72"/>
                    <a:pt x="2477" y="0"/>
                    <a:pt x="23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3"/>
            <p:cNvSpPr/>
            <p:nvPr/>
          </p:nvSpPr>
          <p:spPr>
            <a:xfrm>
              <a:off x="3280663" y="2064143"/>
              <a:ext cx="26926" cy="10248"/>
            </a:xfrm>
            <a:custGeom>
              <a:rect b="b" l="l" r="r" t="t"/>
              <a:pathLst>
                <a:path extrusionOk="0" h="322" w="846">
                  <a:moveTo>
                    <a:pt x="155" y="0"/>
                  </a:moveTo>
                  <a:cubicBezTo>
                    <a:pt x="72" y="0"/>
                    <a:pt x="1" y="72"/>
                    <a:pt x="1" y="167"/>
                  </a:cubicBezTo>
                  <a:cubicBezTo>
                    <a:pt x="1" y="250"/>
                    <a:pt x="72" y="322"/>
                    <a:pt x="155" y="322"/>
                  </a:cubicBezTo>
                  <a:lnTo>
                    <a:pt x="679" y="322"/>
                  </a:lnTo>
                  <a:cubicBezTo>
                    <a:pt x="774" y="322"/>
                    <a:pt x="846" y="250"/>
                    <a:pt x="846" y="167"/>
                  </a:cubicBezTo>
                  <a:cubicBezTo>
                    <a:pt x="846" y="72"/>
                    <a:pt x="774" y="0"/>
                    <a:pt x="6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33"/>
          <p:cNvGrpSpPr/>
          <p:nvPr/>
        </p:nvGrpSpPr>
        <p:grpSpPr>
          <a:xfrm>
            <a:off x="5220123" y="2469705"/>
            <a:ext cx="502467" cy="458569"/>
            <a:chOff x="1958520" y="2302574"/>
            <a:chExt cx="359213" cy="327807"/>
          </a:xfrm>
        </p:grpSpPr>
        <p:sp>
          <p:nvSpPr>
            <p:cNvPr id="211" name="Google Shape;211;p33"/>
            <p:cNvSpPr/>
            <p:nvPr/>
          </p:nvSpPr>
          <p:spPr>
            <a:xfrm>
              <a:off x="1958520" y="2302574"/>
              <a:ext cx="359213" cy="327807"/>
            </a:xfrm>
            <a:custGeom>
              <a:rect b="b" l="l" r="r" t="t"/>
              <a:pathLst>
                <a:path extrusionOk="0" h="10323" w="11312">
                  <a:moveTo>
                    <a:pt x="7168" y="8132"/>
                  </a:moveTo>
                  <a:lnTo>
                    <a:pt x="7501" y="9204"/>
                  </a:lnTo>
                  <a:lnTo>
                    <a:pt x="3799" y="9204"/>
                  </a:lnTo>
                  <a:lnTo>
                    <a:pt x="4120" y="8132"/>
                  </a:lnTo>
                  <a:close/>
                  <a:moveTo>
                    <a:pt x="8466" y="9537"/>
                  </a:moveTo>
                  <a:cubicBezTo>
                    <a:pt x="8597" y="9537"/>
                    <a:pt x="8704" y="9656"/>
                    <a:pt x="8704" y="9775"/>
                  </a:cubicBezTo>
                  <a:cubicBezTo>
                    <a:pt x="8704" y="9906"/>
                    <a:pt x="8597" y="10013"/>
                    <a:pt x="8466" y="10013"/>
                  </a:cubicBezTo>
                  <a:lnTo>
                    <a:pt x="2810" y="10013"/>
                  </a:lnTo>
                  <a:cubicBezTo>
                    <a:pt x="2679" y="10013"/>
                    <a:pt x="2572" y="9906"/>
                    <a:pt x="2572" y="9775"/>
                  </a:cubicBezTo>
                  <a:cubicBezTo>
                    <a:pt x="2572" y="9644"/>
                    <a:pt x="2679" y="9537"/>
                    <a:pt x="2810" y="9537"/>
                  </a:cubicBezTo>
                  <a:close/>
                  <a:moveTo>
                    <a:pt x="1072" y="0"/>
                  </a:moveTo>
                  <a:cubicBezTo>
                    <a:pt x="477" y="0"/>
                    <a:pt x="0" y="476"/>
                    <a:pt x="0" y="1072"/>
                  </a:cubicBezTo>
                  <a:lnTo>
                    <a:pt x="0" y="7049"/>
                  </a:lnTo>
                  <a:cubicBezTo>
                    <a:pt x="0" y="7644"/>
                    <a:pt x="477" y="8120"/>
                    <a:pt x="1072" y="8120"/>
                  </a:cubicBezTo>
                  <a:lnTo>
                    <a:pt x="3763" y="8120"/>
                  </a:lnTo>
                  <a:lnTo>
                    <a:pt x="3441" y="9192"/>
                  </a:lnTo>
                  <a:lnTo>
                    <a:pt x="2822" y="9192"/>
                  </a:lnTo>
                  <a:cubicBezTo>
                    <a:pt x="2513" y="9192"/>
                    <a:pt x="2263" y="9442"/>
                    <a:pt x="2263" y="9751"/>
                  </a:cubicBezTo>
                  <a:cubicBezTo>
                    <a:pt x="2263" y="10073"/>
                    <a:pt x="2513" y="10323"/>
                    <a:pt x="2822" y="10323"/>
                  </a:cubicBezTo>
                  <a:lnTo>
                    <a:pt x="8478" y="10323"/>
                  </a:lnTo>
                  <a:cubicBezTo>
                    <a:pt x="8799" y="10323"/>
                    <a:pt x="9049" y="10073"/>
                    <a:pt x="9049" y="9751"/>
                  </a:cubicBezTo>
                  <a:cubicBezTo>
                    <a:pt x="9049" y="9442"/>
                    <a:pt x="8799" y="9192"/>
                    <a:pt x="8478" y="9192"/>
                  </a:cubicBezTo>
                  <a:lnTo>
                    <a:pt x="7870" y="9192"/>
                  </a:lnTo>
                  <a:lnTo>
                    <a:pt x="7549" y="8120"/>
                  </a:lnTo>
                  <a:lnTo>
                    <a:pt x="10240" y="8120"/>
                  </a:lnTo>
                  <a:cubicBezTo>
                    <a:pt x="10835" y="8120"/>
                    <a:pt x="11311" y="7644"/>
                    <a:pt x="11311" y="7049"/>
                  </a:cubicBezTo>
                  <a:lnTo>
                    <a:pt x="11311" y="1072"/>
                  </a:lnTo>
                  <a:cubicBezTo>
                    <a:pt x="11299" y="488"/>
                    <a:pt x="10823" y="0"/>
                    <a:pt x="10228" y="0"/>
                  </a:cubicBezTo>
                  <a:lnTo>
                    <a:pt x="2786" y="0"/>
                  </a:lnTo>
                  <a:cubicBezTo>
                    <a:pt x="2691" y="0"/>
                    <a:pt x="2620" y="72"/>
                    <a:pt x="2620" y="155"/>
                  </a:cubicBezTo>
                  <a:cubicBezTo>
                    <a:pt x="2620" y="250"/>
                    <a:pt x="2691" y="322"/>
                    <a:pt x="2786" y="322"/>
                  </a:cubicBezTo>
                  <a:lnTo>
                    <a:pt x="10228" y="322"/>
                  </a:lnTo>
                  <a:cubicBezTo>
                    <a:pt x="10621" y="322"/>
                    <a:pt x="10966" y="655"/>
                    <a:pt x="10966" y="1072"/>
                  </a:cubicBezTo>
                  <a:lnTo>
                    <a:pt x="10966" y="7049"/>
                  </a:lnTo>
                  <a:cubicBezTo>
                    <a:pt x="10966" y="7453"/>
                    <a:pt x="10645" y="7799"/>
                    <a:pt x="10228" y="7799"/>
                  </a:cubicBezTo>
                  <a:lnTo>
                    <a:pt x="1072" y="7799"/>
                  </a:lnTo>
                  <a:cubicBezTo>
                    <a:pt x="667" y="7799"/>
                    <a:pt x="322" y="7465"/>
                    <a:pt x="322" y="7049"/>
                  </a:cubicBezTo>
                  <a:lnTo>
                    <a:pt x="322" y="1072"/>
                  </a:lnTo>
                  <a:cubicBezTo>
                    <a:pt x="322" y="667"/>
                    <a:pt x="655" y="322"/>
                    <a:pt x="1072" y="322"/>
                  </a:cubicBezTo>
                  <a:lnTo>
                    <a:pt x="2108" y="322"/>
                  </a:lnTo>
                  <a:cubicBezTo>
                    <a:pt x="2203" y="322"/>
                    <a:pt x="2275" y="250"/>
                    <a:pt x="2275" y="155"/>
                  </a:cubicBezTo>
                  <a:cubicBezTo>
                    <a:pt x="2275" y="72"/>
                    <a:pt x="2203" y="0"/>
                    <a:pt x="210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3"/>
            <p:cNvSpPr/>
            <p:nvPr/>
          </p:nvSpPr>
          <p:spPr>
            <a:xfrm>
              <a:off x="1986877" y="2331313"/>
              <a:ext cx="302117" cy="184909"/>
            </a:xfrm>
            <a:custGeom>
              <a:rect b="b" l="l" r="r" t="t"/>
              <a:pathLst>
                <a:path extrusionOk="0" h="5823" w="9514">
                  <a:moveTo>
                    <a:pt x="179" y="0"/>
                  </a:moveTo>
                  <a:cubicBezTo>
                    <a:pt x="72" y="0"/>
                    <a:pt x="0" y="71"/>
                    <a:pt x="0" y="179"/>
                  </a:cubicBezTo>
                  <a:lnTo>
                    <a:pt x="0" y="5656"/>
                  </a:lnTo>
                  <a:cubicBezTo>
                    <a:pt x="0" y="5739"/>
                    <a:pt x="72" y="5822"/>
                    <a:pt x="167" y="5822"/>
                  </a:cubicBezTo>
                  <a:lnTo>
                    <a:pt x="9347" y="5822"/>
                  </a:lnTo>
                  <a:cubicBezTo>
                    <a:pt x="9430" y="5822"/>
                    <a:pt x="9513" y="5739"/>
                    <a:pt x="9513" y="5656"/>
                  </a:cubicBezTo>
                  <a:lnTo>
                    <a:pt x="9513" y="5072"/>
                  </a:lnTo>
                  <a:cubicBezTo>
                    <a:pt x="9513" y="4989"/>
                    <a:pt x="9430" y="4905"/>
                    <a:pt x="9347" y="4905"/>
                  </a:cubicBezTo>
                  <a:cubicBezTo>
                    <a:pt x="9252" y="4905"/>
                    <a:pt x="9180" y="4989"/>
                    <a:pt x="9180" y="5072"/>
                  </a:cubicBezTo>
                  <a:lnTo>
                    <a:pt x="9180" y="5489"/>
                  </a:lnTo>
                  <a:lnTo>
                    <a:pt x="346" y="5489"/>
                  </a:lnTo>
                  <a:lnTo>
                    <a:pt x="346" y="345"/>
                  </a:lnTo>
                  <a:lnTo>
                    <a:pt x="9180" y="345"/>
                  </a:lnTo>
                  <a:lnTo>
                    <a:pt x="9180" y="4405"/>
                  </a:lnTo>
                  <a:cubicBezTo>
                    <a:pt x="9168" y="4489"/>
                    <a:pt x="9240" y="4572"/>
                    <a:pt x="9347" y="4572"/>
                  </a:cubicBezTo>
                  <a:cubicBezTo>
                    <a:pt x="9430" y="4572"/>
                    <a:pt x="9513" y="4489"/>
                    <a:pt x="9513" y="4405"/>
                  </a:cubicBezTo>
                  <a:lnTo>
                    <a:pt x="9513" y="179"/>
                  </a:lnTo>
                  <a:cubicBezTo>
                    <a:pt x="9513" y="71"/>
                    <a:pt x="9430" y="0"/>
                    <a:pt x="93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3"/>
            <p:cNvSpPr/>
            <p:nvPr/>
          </p:nvSpPr>
          <p:spPr>
            <a:xfrm>
              <a:off x="2131521" y="2526701"/>
              <a:ext cx="11908" cy="10638"/>
            </a:xfrm>
            <a:custGeom>
              <a:rect b="b" l="l" r="r" t="t"/>
              <a:pathLst>
                <a:path extrusionOk="0" h="335" w="375">
                  <a:moveTo>
                    <a:pt x="176" y="0"/>
                  </a:moveTo>
                  <a:cubicBezTo>
                    <a:pt x="167" y="0"/>
                    <a:pt x="158" y="1"/>
                    <a:pt x="148" y="3"/>
                  </a:cubicBezTo>
                  <a:cubicBezTo>
                    <a:pt x="77" y="26"/>
                    <a:pt x="17" y="86"/>
                    <a:pt x="17" y="157"/>
                  </a:cubicBezTo>
                  <a:cubicBezTo>
                    <a:pt x="1" y="258"/>
                    <a:pt x="95" y="334"/>
                    <a:pt x="186" y="334"/>
                  </a:cubicBezTo>
                  <a:cubicBezTo>
                    <a:pt x="225" y="334"/>
                    <a:pt x="263" y="320"/>
                    <a:pt x="291" y="288"/>
                  </a:cubicBezTo>
                  <a:cubicBezTo>
                    <a:pt x="375" y="229"/>
                    <a:pt x="375" y="145"/>
                    <a:pt x="327" y="86"/>
                  </a:cubicBezTo>
                  <a:cubicBezTo>
                    <a:pt x="296" y="34"/>
                    <a:pt x="238" y="0"/>
                    <a:pt x="1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33"/>
          <p:cNvGrpSpPr/>
          <p:nvPr/>
        </p:nvGrpSpPr>
        <p:grpSpPr>
          <a:xfrm>
            <a:off x="7343162" y="2386356"/>
            <a:ext cx="506612" cy="370787"/>
            <a:chOff x="5733194" y="2431718"/>
            <a:chExt cx="446826" cy="327059"/>
          </a:xfrm>
        </p:grpSpPr>
        <p:sp>
          <p:nvSpPr>
            <p:cNvPr id="215" name="Google Shape;215;p33"/>
            <p:cNvSpPr/>
            <p:nvPr/>
          </p:nvSpPr>
          <p:spPr>
            <a:xfrm>
              <a:off x="6032946" y="2474145"/>
              <a:ext cx="56112" cy="20115"/>
            </a:xfrm>
            <a:custGeom>
              <a:rect b="b" l="l" r="r" t="t"/>
              <a:pathLst>
                <a:path extrusionOk="0" h="632" w="1763">
                  <a:moveTo>
                    <a:pt x="215" y="1"/>
                  </a:moveTo>
                  <a:cubicBezTo>
                    <a:pt x="96" y="1"/>
                    <a:pt x="1" y="96"/>
                    <a:pt x="1" y="215"/>
                  </a:cubicBezTo>
                  <a:cubicBezTo>
                    <a:pt x="1" y="334"/>
                    <a:pt x="96" y="417"/>
                    <a:pt x="215" y="417"/>
                  </a:cubicBezTo>
                  <a:cubicBezTo>
                    <a:pt x="441" y="417"/>
                    <a:pt x="1108" y="453"/>
                    <a:pt x="1429" y="620"/>
                  </a:cubicBezTo>
                  <a:cubicBezTo>
                    <a:pt x="1465" y="632"/>
                    <a:pt x="1489" y="632"/>
                    <a:pt x="1525" y="632"/>
                  </a:cubicBezTo>
                  <a:cubicBezTo>
                    <a:pt x="1596" y="632"/>
                    <a:pt x="1668" y="584"/>
                    <a:pt x="1703" y="513"/>
                  </a:cubicBezTo>
                  <a:cubicBezTo>
                    <a:pt x="1763" y="417"/>
                    <a:pt x="1727" y="298"/>
                    <a:pt x="1632" y="239"/>
                  </a:cubicBezTo>
                  <a:cubicBezTo>
                    <a:pt x="1156" y="1"/>
                    <a:pt x="263" y="1"/>
                    <a:pt x="21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3"/>
            <p:cNvSpPr/>
            <p:nvPr/>
          </p:nvSpPr>
          <p:spPr>
            <a:xfrm>
              <a:off x="5733194" y="2431718"/>
              <a:ext cx="446826" cy="327059"/>
            </a:xfrm>
            <a:custGeom>
              <a:rect b="b" l="l" r="r" t="t"/>
              <a:pathLst>
                <a:path extrusionOk="0" h="10276" w="14039">
                  <a:moveTo>
                    <a:pt x="11621" y="655"/>
                  </a:moveTo>
                  <a:lnTo>
                    <a:pt x="11621" y="1500"/>
                  </a:lnTo>
                  <a:cubicBezTo>
                    <a:pt x="11621" y="1631"/>
                    <a:pt x="11598" y="1762"/>
                    <a:pt x="11538" y="1905"/>
                  </a:cubicBezTo>
                  <a:lnTo>
                    <a:pt x="11431" y="2108"/>
                  </a:lnTo>
                  <a:cubicBezTo>
                    <a:pt x="11419" y="2143"/>
                    <a:pt x="11419" y="2167"/>
                    <a:pt x="11419" y="2203"/>
                  </a:cubicBezTo>
                  <a:lnTo>
                    <a:pt x="11419" y="2631"/>
                  </a:lnTo>
                  <a:cubicBezTo>
                    <a:pt x="11419" y="2929"/>
                    <a:pt x="11300" y="3215"/>
                    <a:pt x="11074" y="3429"/>
                  </a:cubicBezTo>
                  <a:cubicBezTo>
                    <a:pt x="10858" y="3634"/>
                    <a:pt x="10599" y="3751"/>
                    <a:pt x="10317" y="3751"/>
                  </a:cubicBezTo>
                  <a:cubicBezTo>
                    <a:pt x="10303" y="3751"/>
                    <a:pt x="10290" y="3751"/>
                    <a:pt x="10276" y="3751"/>
                  </a:cubicBezTo>
                  <a:cubicBezTo>
                    <a:pt x="9657" y="3739"/>
                    <a:pt x="9181" y="3215"/>
                    <a:pt x="9181" y="2584"/>
                  </a:cubicBezTo>
                  <a:lnTo>
                    <a:pt x="9181" y="2203"/>
                  </a:lnTo>
                  <a:cubicBezTo>
                    <a:pt x="9181" y="2167"/>
                    <a:pt x="9181" y="2143"/>
                    <a:pt x="9169" y="2108"/>
                  </a:cubicBezTo>
                  <a:lnTo>
                    <a:pt x="9038" y="1857"/>
                  </a:lnTo>
                  <a:cubicBezTo>
                    <a:pt x="8990" y="1762"/>
                    <a:pt x="8966" y="1667"/>
                    <a:pt x="8966" y="1560"/>
                  </a:cubicBezTo>
                  <a:lnTo>
                    <a:pt x="8966" y="1548"/>
                  </a:lnTo>
                  <a:cubicBezTo>
                    <a:pt x="8966" y="1048"/>
                    <a:pt x="9359" y="655"/>
                    <a:pt x="9859" y="655"/>
                  </a:cubicBezTo>
                  <a:close/>
                  <a:moveTo>
                    <a:pt x="4156" y="429"/>
                  </a:moveTo>
                  <a:cubicBezTo>
                    <a:pt x="4513" y="429"/>
                    <a:pt x="4823" y="560"/>
                    <a:pt x="5061" y="822"/>
                  </a:cubicBezTo>
                  <a:cubicBezTo>
                    <a:pt x="5299" y="1072"/>
                    <a:pt x="5442" y="1417"/>
                    <a:pt x="5478" y="1786"/>
                  </a:cubicBezTo>
                  <a:cubicBezTo>
                    <a:pt x="5513" y="2215"/>
                    <a:pt x="5656" y="3108"/>
                    <a:pt x="5847" y="3643"/>
                  </a:cubicBezTo>
                  <a:lnTo>
                    <a:pt x="5835" y="3643"/>
                  </a:lnTo>
                  <a:cubicBezTo>
                    <a:pt x="5525" y="3762"/>
                    <a:pt x="4882" y="3941"/>
                    <a:pt x="4132" y="3941"/>
                  </a:cubicBezTo>
                  <a:cubicBezTo>
                    <a:pt x="4077" y="3944"/>
                    <a:pt x="4021" y="3945"/>
                    <a:pt x="3967" y="3945"/>
                  </a:cubicBezTo>
                  <a:cubicBezTo>
                    <a:pt x="3330" y="3945"/>
                    <a:pt x="2762" y="3765"/>
                    <a:pt x="2477" y="3655"/>
                  </a:cubicBezTo>
                  <a:cubicBezTo>
                    <a:pt x="2656" y="3108"/>
                    <a:pt x="2799" y="2215"/>
                    <a:pt x="2835" y="1786"/>
                  </a:cubicBezTo>
                  <a:cubicBezTo>
                    <a:pt x="2858" y="1417"/>
                    <a:pt x="3013" y="1072"/>
                    <a:pt x="3251" y="822"/>
                  </a:cubicBezTo>
                  <a:cubicBezTo>
                    <a:pt x="3501" y="560"/>
                    <a:pt x="3811" y="429"/>
                    <a:pt x="4156" y="429"/>
                  </a:cubicBezTo>
                  <a:close/>
                  <a:moveTo>
                    <a:pt x="10752" y="4096"/>
                  </a:moveTo>
                  <a:cubicBezTo>
                    <a:pt x="10752" y="4155"/>
                    <a:pt x="10764" y="4215"/>
                    <a:pt x="10776" y="4274"/>
                  </a:cubicBezTo>
                  <a:lnTo>
                    <a:pt x="10609" y="4429"/>
                  </a:lnTo>
                  <a:cubicBezTo>
                    <a:pt x="10526" y="4524"/>
                    <a:pt x="10419" y="4572"/>
                    <a:pt x="10300" y="4572"/>
                  </a:cubicBezTo>
                  <a:cubicBezTo>
                    <a:pt x="10181" y="4572"/>
                    <a:pt x="10062" y="4524"/>
                    <a:pt x="9990" y="4429"/>
                  </a:cubicBezTo>
                  <a:lnTo>
                    <a:pt x="9823" y="4274"/>
                  </a:lnTo>
                  <a:cubicBezTo>
                    <a:pt x="9835" y="4215"/>
                    <a:pt x="9859" y="4155"/>
                    <a:pt x="9859" y="4096"/>
                  </a:cubicBezTo>
                  <a:cubicBezTo>
                    <a:pt x="9990" y="4132"/>
                    <a:pt x="10121" y="4167"/>
                    <a:pt x="10252" y="4167"/>
                  </a:cubicBezTo>
                  <a:lnTo>
                    <a:pt x="10300" y="4167"/>
                  </a:lnTo>
                  <a:cubicBezTo>
                    <a:pt x="10455" y="4167"/>
                    <a:pt x="10609" y="4132"/>
                    <a:pt x="10752" y="4096"/>
                  </a:cubicBezTo>
                  <a:close/>
                  <a:moveTo>
                    <a:pt x="4692" y="4358"/>
                  </a:moveTo>
                  <a:cubicBezTo>
                    <a:pt x="4763" y="4524"/>
                    <a:pt x="4918" y="4644"/>
                    <a:pt x="5097" y="4691"/>
                  </a:cubicBezTo>
                  <a:lnTo>
                    <a:pt x="5835" y="4894"/>
                  </a:lnTo>
                  <a:cubicBezTo>
                    <a:pt x="6025" y="4953"/>
                    <a:pt x="6168" y="5132"/>
                    <a:pt x="6168" y="5322"/>
                  </a:cubicBezTo>
                  <a:lnTo>
                    <a:pt x="6168" y="7251"/>
                  </a:lnTo>
                  <a:cubicBezTo>
                    <a:pt x="6168" y="7501"/>
                    <a:pt x="5954" y="7692"/>
                    <a:pt x="5716" y="7692"/>
                  </a:cubicBezTo>
                  <a:lnTo>
                    <a:pt x="5704" y="7692"/>
                  </a:lnTo>
                  <a:lnTo>
                    <a:pt x="5704" y="6144"/>
                  </a:lnTo>
                  <a:cubicBezTo>
                    <a:pt x="5668" y="5787"/>
                    <a:pt x="5394" y="5501"/>
                    <a:pt x="5025" y="5501"/>
                  </a:cubicBezTo>
                  <a:lnTo>
                    <a:pt x="3275" y="5501"/>
                  </a:lnTo>
                  <a:cubicBezTo>
                    <a:pt x="2918" y="5501"/>
                    <a:pt x="2632" y="5787"/>
                    <a:pt x="2632" y="6144"/>
                  </a:cubicBezTo>
                  <a:lnTo>
                    <a:pt x="2632" y="7692"/>
                  </a:lnTo>
                  <a:lnTo>
                    <a:pt x="2620" y="7692"/>
                  </a:lnTo>
                  <a:cubicBezTo>
                    <a:pt x="2370" y="7692"/>
                    <a:pt x="2180" y="7489"/>
                    <a:pt x="2180" y="7251"/>
                  </a:cubicBezTo>
                  <a:lnTo>
                    <a:pt x="2180" y="5322"/>
                  </a:lnTo>
                  <a:cubicBezTo>
                    <a:pt x="2180" y="5132"/>
                    <a:pt x="2311" y="4941"/>
                    <a:pt x="2501" y="4894"/>
                  </a:cubicBezTo>
                  <a:lnTo>
                    <a:pt x="3251" y="4691"/>
                  </a:lnTo>
                  <a:cubicBezTo>
                    <a:pt x="3430" y="4644"/>
                    <a:pt x="3561" y="4524"/>
                    <a:pt x="3644" y="4358"/>
                  </a:cubicBezTo>
                  <a:cubicBezTo>
                    <a:pt x="3811" y="4370"/>
                    <a:pt x="3989" y="4394"/>
                    <a:pt x="4168" y="4394"/>
                  </a:cubicBezTo>
                  <a:cubicBezTo>
                    <a:pt x="4347" y="4394"/>
                    <a:pt x="4525" y="4370"/>
                    <a:pt x="4692" y="4358"/>
                  </a:cubicBezTo>
                  <a:close/>
                  <a:moveTo>
                    <a:pt x="10526" y="5906"/>
                  </a:moveTo>
                  <a:cubicBezTo>
                    <a:pt x="10538" y="5906"/>
                    <a:pt x="10538" y="5906"/>
                    <a:pt x="10538" y="5918"/>
                  </a:cubicBezTo>
                  <a:lnTo>
                    <a:pt x="10538" y="7680"/>
                  </a:lnTo>
                  <a:cubicBezTo>
                    <a:pt x="10538" y="7692"/>
                    <a:pt x="10538" y="7692"/>
                    <a:pt x="10526" y="7692"/>
                  </a:cubicBezTo>
                  <a:lnTo>
                    <a:pt x="7895" y="7692"/>
                  </a:lnTo>
                  <a:cubicBezTo>
                    <a:pt x="7871" y="7692"/>
                    <a:pt x="7871" y="7692"/>
                    <a:pt x="7871" y="7680"/>
                  </a:cubicBezTo>
                  <a:lnTo>
                    <a:pt x="7871" y="5918"/>
                  </a:lnTo>
                  <a:lnTo>
                    <a:pt x="10526" y="5906"/>
                  </a:lnTo>
                  <a:close/>
                  <a:moveTo>
                    <a:pt x="11050" y="4596"/>
                  </a:moveTo>
                  <a:lnTo>
                    <a:pt x="11228" y="4691"/>
                  </a:lnTo>
                  <a:lnTo>
                    <a:pt x="11967" y="4894"/>
                  </a:lnTo>
                  <a:cubicBezTo>
                    <a:pt x="12157" y="4953"/>
                    <a:pt x="12300" y="5132"/>
                    <a:pt x="12300" y="5322"/>
                  </a:cubicBezTo>
                  <a:lnTo>
                    <a:pt x="12300" y="7251"/>
                  </a:lnTo>
                  <a:cubicBezTo>
                    <a:pt x="12300" y="7501"/>
                    <a:pt x="12086" y="7692"/>
                    <a:pt x="11848" y="7692"/>
                  </a:cubicBezTo>
                  <a:lnTo>
                    <a:pt x="10955" y="7692"/>
                  </a:lnTo>
                  <a:lnTo>
                    <a:pt x="10955" y="7680"/>
                  </a:lnTo>
                  <a:lnTo>
                    <a:pt x="10955" y="7227"/>
                  </a:lnTo>
                  <a:lnTo>
                    <a:pt x="11621" y="7227"/>
                  </a:lnTo>
                  <a:cubicBezTo>
                    <a:pt x="11740" y="7227"/>
                    <a:pt x="11836" y="7144"/>
                    <a:pt x="11836" y="7025"/>
                  </a:cubicBezTo>
                  <a:lnTo>
                    <a:pt x="11836" y="5715"/>
                  </a:lnTo>
                  <a:cubicBezTo>
                    <a:pt x="11836" y="5596"/>
                    <a:pt x="11740" y="5501"/>
                    <a:pt x="11621" y="5501"/>
                  </a:cubicBezTo>
                  <a:cubicBezTo>
                    <a:pt x="11502" y="5501"/>
                    <a:pt x="11419" y="5596"/>
                    <a:pt x="11419" y="5715"/>
                  </a:cubicBezTo>
                  <a:lnTo>
                    <a:pt x="11419" y="6834"/>
                  </a:lnTo>
                  <a:lnTo>
                    <a:pt x="10955" y="6834"/>
                  </a:lnTo>
                  <a:lnTo>
                    <a:pt x="10955" y="5941"/>
                  </a:lnTo>
                  <a:cubicBezTo>
                    <a:pt x="10955" y="5691"/>
                    <a:pt x="10764" y="5525"/>
                    <a:pt x="10538" y="5525"/>
                  </a:cubicBezTo>
                  <a:lnTo>
                    <a:pt x="8335" y="5525"/>
                  </a:lnTo>
                  <a:lnTo>
                    <a:pt x="8335" y="5322"/>
                  </a:lnTo>
                  <a:lnTo>
                    <a:pt x="8299" y="5322"/>
                  </a:lnTo>
                  <a:cubicBezTo>
                    <a:pt x="8299" y="5132"/>
                    <a:pt x="8442" y="4941"/>
                    <a:pt x="8633" y="4894"/>
                  </a:cubicBezTo>
                  <a:lnTo>
                    <a:pt x="9383" y="4691"/>
                  </a:lnTo>
                  <a:cubicBezTo>
                    <a:pt x="9442" y="4667"/>
                    <a:pt x="9490" y="4644"/>
                    <a:pt x="9562" y="4596"/>
                  </a:cubicBezTo>
                  <a:lnTo>
                    <a:pt x="9693" y="4727"/>
                  </a:lnTo>
                  <a:cubicBezTo>
                    <a:pt x="9859" y="4894"/>
                    <a:pt x="10062" y="4989"/>
                    <a:pt x="10300" y="4989"/>
                  </a:cubicBezTo>
                  <a:cubicBezTo>
                    <a:pt x="10526" y="4989"/>
                    <a:pt x="10752" y="4894"/>
                    <a:pt x="10907" y="4727"/>
                  </a:cubicBezTo>
                  <a:lnTo>
                    <a:pt x="11050" y="4596"/>
                  </a:lnTo>
                  <a:close/>
                  <a:moveTo>
                    <a:pt x="2632" y="8108"/>
                  </a:moveTo>
                  <a:lnTo>
                    <a:pt x="2632" y="8573"/>
                  </a:lnTo>
                  <a:lnTo>
                    <a:pt x="846" y="8573"/>
                  </a:lnTo>
                  <a:lnTo>
                    <a:pt x="846" y="8108"/>
                  </a:lnTo>
                  <a:close/>
                  <a:moveTo>
                    <a:pt x="13157" y="8108"/>
                  </a:moveTo>
                  <a:lnTo>
                    <a:pt x="13157" y="8573"/>
                  </a:lnTo>
                  <a:lnTo>
                    <a:pt x="5668" y="8573"/>
                  </a:lnTo>
                  <a:lnTo>
                    <a:pt x="5668" y="8108"/>
                  </a:lnTo>
                  <a:close/>
                  <a:moveTo>
                    <a:pt x="5049" y="5906"/>
                  </a:moveTo>
                  <a:cubicBezTo>
                    <a:pt x="5180" y="5906"/>
                    <a:pt x="5287" y="6013"/>
                    <a:pt x="5287" y="6144"/>
                  </a:cubicBezTo>
                  <a:lnTo>
                    <a:pt x="5287" y="9001"/>
                  </a:lnTo>
                  <a:lnTo>
                    <a:pt x="3049" y="9001"/>
                  </a:lnTo>
                  <a:lnTo>
                    <a:pt x="3049" y="6144"/>
                  </a:lnTo>
                  <a:cubicBezTo>
                    <a:pt x="3049" y="6013"/>
                    <a:pt x="3156" y="5906"/>
                    <a:pt x="3287" y="5906"/>
                  </a:cubicBezTo>
                  <a:close/>
                  <a:moveTo>
                    <a:pt x="4168" y="0"/>
                  </a:moveTo>
                  <a:cubicBezTo>
                    <a:pt x="3239" y="0"/>
                    <a:pt x="2501" y="738"/>
                    <a:pt x="2430" y="1738"/>
                  </a:cubicBezTo>
                  <a:cubicBezTo>
                    <a:pt x="2394" y="2155"/>
                    <a:pt x="2263" y="2989"/>
                    <a:pt x="2084" y="3477"/>
                  </a:cubicBezTo>
                  <a:cubicBezTo>
                    <a:pt x="2037" y="3584"/>
                    <a:pt x="2049" y="3703"/>
                    <a:pt x="2096" y="3810"/>
                  </a:cubicBezTo>
                  <a:cubicBezTo>
                    <a:pt x="2144" y="3905"/>
                    <a:pt x="2239" y="3989"/>
                    <a:pt x="2334" y="4024"/>
                  </a:cubicBezTo>
                  <a:cubicBezTo>
                    <a:pt x="2513" y="4084"/>
                    <a:pt x="2811" y="4179"/>
                    <a:pt x="3156" y="4251"/>
                  </a:cubicBezTo>
                  <a:cubicBezTo>
                    <a:pt x="3144" y="4251"/>
                    <a:pt x="3144" y="4251"/>
                    <a:pt x="3120" y="4263"/>
                  </a:cubicBezTo>
                  <a:lnTo>
                    <a:pt x="2382" y="4477"/>
                  </a:lnTo>
                  <a:cubicBezTo>
                    <a:pt x="2013" y="4584"/>
                    <a:pt x="1751" y="4917"/>
                    <a:pt x="1751" y="5310"/>
                  </a:cubicBezTo>
                  <a:lnTo>
                    <a:pt x="1751" y="7227"/>
                  </a:lnTo>
                  <a:cubicBezTo>
                    <a:pt x="1751" y="7394"/>
                    <a:pt x="1799" y="7561"/>
                    <a:pt x="1894" y="7680"/>
                  </a:cubicBezTo>
                  <a:lnTo>
                    <a:pt x="203" y="7680"/>
                  </a:lnTo>
                  <a:cubicBezTo>
                    <a:pt x="84" y="7680"/>
                    <a:pt x="1" y="7763"/>
                    <a:pt x="1" y="7882"/>
                  </a:cubicBezTo>
                  <a:cubicBezTo>
                    <a:pt x="1" y="8001"/>
                    <a:pt x="84" y="8096"/>
                    <a:pt x="203" y="8096"/>
                  </a:cubicBezTo>
                  <a:lnTo>
                    <a:pt x="441" y="8096"/>
                  </a:lnTo>
                  <a:lnTo>
                    <a:pt x="441" y="10073"/>
                  </a:lnTo>
                  <a:cubicBezTo>
                    <a:pt x="441" y="10192"/>
                    <a:pt x="537" y="10275"/>
                    <a:pt x="656" y="10275"/>
                  </a:cubicBezTo>
                  <a:cubicBezTo>
                    <a:pt x="775" y="10275"/>
                    <a:pt x="858" y="10192"/>
                    <a:pt x="858" y="10073"/>
                  </a:cubicBezTo>
                  <a:lnTo>
                    <a:pt x="858" y="8954"/>
                  </a:lnTo>
                  <a:lnTo>
                    <a:pt x="2644" y="8954"/>
                  </a:lnTo>
                  <a:lnTo>
                    <a:pt x="2644" y="10073"/>
                  </a:lnTo>
                  <a:cubicBezTo>
                    <a:pt x="2644" y="10192"/>
                    <a:pt x="2739" y="10275"/>
                    <a:pt x="2858" y="10275"/>
                  </a:cubicBezTo>
                  <a:cubicBezTo>
                    <a:pt x="2977" y="10275"/>
                    <a:pt x="3073" y="10192"/>
                    <a:pt x="3073" y="10073"/>
                  </a:cubicBezTo>
                  <a:lnTo>
                    <a:pt x="3073" y="9406"/>
                  </a:lnTo>
                  <a:lnTo>
                    <a:pt x="5287" y="9406"/>
                  </a:lnTo>
                  <a:lnTo>
                    <a:pt x="5287" y="10073"/>
                  </a:lnTo>
                  <a:cubicBezTo>
                    <a:pt x="5287" y="10192"/>
                    <a:pt x="5371" y="10275"/>
                    <a:pt x="5490" y="10275"/>
                  </a:cubicBezTo>
                  <a:cubicBezTo>
                    <a:pt x="5609" y="10275"/>
                    <a:pt x="5704" y="10192"/>
                    <a:pt x="5704" y="10073"/>
                  </a:cubicBezTo>
                  <a:lnTo>
                    <a:pt x="5704" y="8954"/>
                  </a:lnTo>
                  <a:lnTo>
                    <a:pt x="13169" y="8954"/>
                  </a:lnTo>
                  <a:lnTo>
                    <a:pt x="13169" y="10073"/>
                  </a:lnTo>
                  <a:cubicBezTo>
                    <a:pt x="13169" y="10192"/>
                    <a:pt x="13264" y="10275"/>
                    <a:pt x="13383" y="10275"/>
                  </a:cubicBezTo>
                  <a:cubicBezTo>
                    <a:pt x="13503" y="10275"/>
                    <a:pt x="13586" y="10192"/>
                    <a:pt x="13586" y="10073"/>
                  </a:cubicBezTo>
                  <a:lnTo>
                    <a:pt x="13586" y="8096"/>
                  </a:lnTo>
                  <a:lnTo>
                    <a:pt x="13824" y="8096"/>
                  </a:lnTo>
                  <a:cubicBezTo>
                    <a:pt x="13943" y="8096"/>
                    <a:pt x="14038" y="8001"/>
                    <a:pt x="14038" y="7882"/>
                  </a:cubicBezTo>
                  <a:cubicBezTo>
                    <a:pt x="14003" y="7787"/>
                    <a:pt x="13919" y="7692"/>
                    <a:pt x="13800" y="7692"/>
                  </a:cubicBezTo>
                  <a:lnTo>
                    <a:pt x="12562" y="7692"/>
                  </a:lnTo>
                  <a:cubicBezTo>
                    <a:pt x="12633" y="7561"/>
                    <a:pt x="12693" y="7406"/>
                    <a:pt x="12693" y="7251"/>
                  </a:cubicBezTo>
                  <a:lnTo>
                    <a:pt x="12693" y="5322"/>
                  </a:lnTo>
                  <a:cubicBezTo>
                    <a:pt x="12693" y="4941"/>
                    <a:pt x="12443" y="4596"/>
                    <a:pt x="12074" y="4489"/>
                  </a:cubicBezTo>
                  <a:lnTo>
                    <a:pt x="11324" y="4286"/>
                  </a:lnTo>
                  <a:cubicBezTo>
                    <a:pt x="11228" y="4251"/>
                    <a:pt x="11169" y="4167"/>
                    <a:pt x="11169" y="4060"/>
                  </a:cubicBezTo>
                  <a:lnTo>
                    <a:pt x="11169" y="3893"/>
                  </a:lnTo>
                  <a:cubicBezTo>
                    <a:pt x="11240" y="3858"/>
                    <a:pt x="11300" y="3798"/>
                    <a:pt x="11359" y="3739"/>
                  </a:cubicBezTo>
                  <a:cubicBezTo>
                    <a:pt x="11657" y="3453"/>
                    <a:pt x="11824" y="3060"/>
                    <a:pt x="11824" y="2643"/>
                  </a:cubicBezTo>
                  <a:lnTo>
                    <a:pt x="11824" y="2262"/>
                  </a:lnTo>
                  <a:lnTo>
                    <a:pt x="11895" y="2096"/>
                  </a:lnTo>
                  <a:cubicBezTo>
                    <a:pt x="11979" y="1917"/>
                    <a:pt x="12026" y="1703"/>
                    <a:pt x="12026" y="1512"/>
                  </a:cubicBezTo>
                  <a:lnTo>
                    <a:pt x="12026" y="453"/>
                  </a:lnTo>
                  <a:cubicBezTo>
                    <a:pt x="12026" y="333"/>
                    <a:pt x="11943" y="250"/>
                    <a:pt x="11824" y="250"/>
                  </a:cubicBezTo>
                  <a:lnTo>
                    <a:pt x="9859" y="250"/>
                  </a:lnTo>
                  <a:cubicBezTo>
                    <a:pt x="9145" y="250"/>
                    <a:pt x="8561" y="834"/>
                    <a:pt x="8561" y="1548"/>
                  </a:cubicBezTo>
                  <a:lnTo>
                    <a:pt x="8561" y="1560"/>
                  </a:lnTo>
                  <a:cubicBezTo>
                    <a:pt x="8561" y="1727"/>
                    <a:pt x="8597" y="1881"/>
                    <a:pt x="8680" y="2036"/>
                  </a:cubicBezTo>
                  <a:lnTo>
                    <a:pt x="8788" y="2238"/>
                  </a:lnTo>
                  <a:lnTo>
                    <a:pt x="8788" y="2572"/>
                  </a:lnTo>
                  <a:cubicBezTo>
                    <a:pt x="8788" y="3108"/>
                    <a:pt x="9050" y="3584"/>
                    <a:pt x="9442" y="3870"/>
                  </a:cubicBezTo>
                  <a:lnTo>
                    <a:pt x="9442" y="4048"/>
                  </a:lnTo>
                  <a:cubicBezTo>
                    <a:pt x="9442" y="4143"/>
                    <a:pt x="9359" y="4239"/>
                    <a:pt x="9276" y="4263"/>
                  </a:cubicBezTo>
                  <a:lnTo>
                    <a:pt x="8526" y="4477"/>
                  </a:lnTo>
                  <a:cubicBezTo>
                    <a:pt x="8157" y="4584"/>
                    <a:pt x="7907" y="4917"/>
                    <a:pt x="7907" y="5310"/>
                  </a:cubicBezTo>
                  <a:lnTo>
                    <a:pt x="7907" y="5489"/>
                  </a:lnTo>
                  <a:lnTo>
                    <a:pt x="7895" y="5489"/>
                  </a:lnTo>
                  <a:cubicBezTo>
                    <a:pt x="7657" y="5489"/>
                    <a:pt x="7478" y="5679"/>
                    <a:pt x="7478" y="5906"/>
                  </a:cubicBezTo>
                  <a:lnTo>
                    <a:pt x="7478" y="7656"/>
                  </a:lnTo>
                  <a:lnTo>
                    <a:pt x="7478" y="7680"/>
                  </a:lnTo>
                  <a:lnTo>
                    <a:pt x="6442" y="7680"/>
                  </a:lnTo>
                  <a:cubicBezTo>
                    <a:pt x="6525" y="7537"/>
                    <a:pt x="6585" y="7394"/>
                    <a:pt x="6585" y="7227"/>
                  </a:cubicBezTo>
                  <a:lnTo>
                    <a:pt x="6585" y="5310"/>
                  </a:lnTo>
                  <a:cubicBezTo>
                    <a:pt x="6585" y="4917"/>
                    <a:pt x="6323" y="4584"/>
                    <a:pt x="5954" y="4477"/>
                  </a:cubicBezTo>
                  <a:lnTo>
                    <a:pt x="5216" y="4263"/>
                  </a:lnTo>
                  <a:cubicBezTo>
                    <a:pt x="5192" y="4263"/>
                    <a:pt x="5192" y="4263"/>
                    <a:pt x="5180" y="4251"/>
                  </a:cubicBezTo>
                  <a:cubicBezTo>
                    <a:pt x="5537" y="4179"/>
                    <a:pt x="5823" y="4084"/>
                    <a:pt x="6002" y="4024"/>
                  </a:cubicBezTo>
                  <a:cubicBezTo>
                    <a:pt x="6109" y="3989"/>
                    <a:pt x="6192" y="3905"/>
                    <a:pt x="6240" y="3810"/>
                  </a:cubicBezTo>
                  <a:cubicBezTo>
                    <a:pt x="6287" y="3703"/>
                    <a:pt x="6299" y="3596"/>
                    <a:pt x="6252" y="3477"/>
                  </a:cubicBezTo>
                  <a:cubicBezTo>
                    <a:pt x="6073" y="2977"/>
                    <a:pt x="5942" y="2143"/>
                    <a:pt x="5906" y="1738"/>
                  </a:cubicBezTo>
                  <a:cubicBezTo>
                    <a:pt x="5835" y="738"/>
                    <a:pt x="5097" y="0"/>
                    <a:pt x="416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3"/>
            <p:cNvSpPr/>
            <p:nvPr/>
          </p:nvSpPr>
          <p:spPr>
            <a:xfrm>
              <a:off x="6019323" y="2641653"/>
              <a:ext cx="13272" cy="13272"/>
            </a:xfrm>
            <a:custGeom>
              <a:rect b="b" l="l" r="r" t="t"/>
              <a:pathLst>
                <a:path extrusionOk="0" h="417" w="417">
                  <a:moveTo>
                    <a:pt x="202" y="0"/>
                  </a:moveTo>
                  <a:cubicBezTo>
                    <a:pt x="95" y="0"/>
                    <a:pt x="0" y="84"/>
                    <a:pt x="0" y="203"/>
                  </a:cubicBezTo>
                  <a:cubicBezTo>
                    <a:pt x="0" y="322"/>
                    <a:pt x="95" y="417"/>
                    <a:pt x="202" y="417"/>
                  </a:cubicBezTo>
                  <a:cubicBezTo>
                    <a:pt x="322" y="417"/>
                    <a:pt x="417" y="322"/>
                    <a:pt x="417" y="203"/>
                  </a:cubicBezTo>
                  <a:cubicBezTo>
                    <a:pt x="417" y="84"/>
                    <a:pt x="322" y="0"/>
                    <a:pt x="20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720000" y="22854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4000"/>
              <a:t>That sounds great, but how do I find a mentor?</a:t>
            </a:r>
            <a:endParaRPr b="1" sz="4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grpSp>
        <p:nvGrpSpPr>
          <p:cNvPr id="227" name="Google Shape;227;p35"/>
          <p:cNvGrpSpPr/>
          <p:nvPr/>
        </p:nvGrpSpPr>
        <p:grpSpPr>
          <a:xfrm>
            <a:off x="1111050" y="1225350"/>
            <a:ext cx="6921900" cy="3266325"/>
            <a:chOff x="1111050" y="1225350"/>
            <a:chExt cx="6921900" cy="3266325"/>
          </a:xfrm>
        </p:grpSpPr>
        <p:sp>
          <p:nvSpPr>
            <p:cNvPr id="228" name="Google Shape;228;p35"/>
            <p:cNvSpPr/>
            <p:nvPr/>
          </p:nvSpPr>
          <p:spPr>
            <a:xfrm>
              <a:off x="3472200" y="1225350"/>
              <a:ext cx="2199600" cy="8934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chemeClr val="accent6"/>
                  </a:solidFill>
                  <a:latin typeface="Fira Sans Extra Condensed"/>
                  <a:ea typeface="Fira Sans Extra Condensed"/>
                  <a:cs typeface="Fira Sans Extra Condensed"/>
                  <a:sym typeface="Fira Sans Extra Condensed"/>
                </a:rPr>
                <a:t>Looking for a mentor?</a:t>
              </a:r>
              <a:endParaRPr sz="2000">
                <a:solidFill>
                  <a:schemeClr val="accent6"/>
                </a:solidFill>
                <a:latin typeface="Fira Sans Extra Condensed"/>
                <a:ea typeface="Fira Sans Extra Condensed"/>
                <a:cs typeface="Fira Sans Extra Condensed"/>
                <a:sym typeface="Fira Sans Extra Condensed"/>
              </a:endParaRPr>
            </a:p>
          </p:txBody>
        </p:sp>
        <p:sp>
          <p:nvSpPr>
            <p:cNvPr id="229" name="Google Shape;229;p35"/>
            <p:cNvSpPr/>
            <p:nvPr/>
          </p:nvSpPr>
          <p:spPr>
            <a:xfrm>
              <a:off x="5192999" y="2350550"/>
              <a:ext cx="2298300" cy="572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accent6"/>
                  </a:solidFill>
                  <a:latin typeface="Fira Sans Extra Condensed"/>
                  <a:ea typeface="Fira Sans Extra Condensed"/>
                  <a:cs typeface="Fira Sans Extra Condensed"/>
                  <a:sym typeface="Fira Sans Extra Condensed"/>
                </a:rPr>
                <a:t>Off Campus</a:t>
              </a:r>
              <a:endParaRPr sz="1600">
                <a:solidFill>
                  <a:schemeClr val="accent6"/>
                </a:solidFill>
                <a:latin typeface="Fira Sans Extra Condensed"/>
                <a:ea typeface="Fira Sans Extra Condensed"/>
                <a:cs typeface="Fira Sans Extra Condensed"/>
                <a:sym typeface="Fira Sans Extra Condensed"/>
              </a:endParaRPr>
            </a:p>
          </p:txBody>
        </p:sp>
        <p:sp>
          <p:nvSpPr>
            <p:cNvPr id="230" name="Google Shape;230;p35"/>
            <p:cNvSpPr/>
            <p:nvPr/>
          </p:nvSpPr>
          <p:spPr>
            <a:xfrm>
              <a:off x="1652550" y="2350550"/>
              <a:ext cx="2298300" cy="572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accent6"/>
                  </a:solidFill>
                  <a:latin typeface="Fira Sans Extra Condensed"/>
                  <a:ea typeface="Fira Sans Extra Condensed"/>
                  <a:cs typeface="Fira Sans Extra Condensed"/>
                  <a:sym typeface="Fira Sans Extra Condensed"/>
                </a:rPr>
                <a:t>On campus</a:t>
              </a:r>
              <a:endParaRPr sz="1600">
                <a:solidFill>
                  <a:schemeClr val="accent6"/>
                </a:solidFill>
                <a:latin typeface="Fira Sans Extra Condensed"/>
                <a:ea typeface="Fira Sans Extra Condensed"/>
                <a:cs typeface="Fira Sans Extra Condensed"/>
                <a:sym typeface="Fira Sans Extra Condensed"/>
              </a:endParaRPr>
            </a:p>
          </p:txBody>
        </p:sp>
        <p:sp>
          <p:nvSpPr>
            <p:cNvPr id="231" name="Google Shape;231;p35"/>
            <p:cNvSpPr/>
            <p:nvPr/>
          </p:nvSpPr>
          <p:spPr>
            <a:xfrm>
              <a:off x="1151550" y="3250250"/>
              <a:ext cx="1609800" cy="5358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accent6"/>
                  </a:solidFill>
                  <a:latin typeface="Fira Sans Extra Condensed"/>
                  <a:ea typeface="Fira Sans Extra Condensed"/>
                  <a:cs typeface="Fira Sans Extra Condensed"/>
                  <a:sym typeface="Fira Sans Extra Condensed"/>
                </a:rPr>
                <a:t>Pre Health Organizations </a:t>
              </a:r>
              <a:endParaRPr sz="1600">
                <a:solidFill>
                  <a:schemeClr val="accent6"/>
                </a:solidFill>
                <a:latin typeface="Fira Sans Extra Condensed"/>
                <a:ea typeface="Fira Sans Extra Condensed"/>
                <a:cs typeface="Fira Sans Extra Condensed"/>
                <a:sym typeface="Fira Sans Extra Condensed"/>
              </a:endParaRPr>
            </a:p>
          </p:txBody>
        </p:sp>
        <p:sp>
          <p:nvSpPr>
            <p:cNvPr id="232" name="Google Shape;232;p35"/>
            <p:cNvSpPr/>
            <p:nvPr/>
          </p:nvSpPr>
          <p:spPr>
            <a:xfrm>
              <a:off x="2842050" y="3250250"/>
              <a:ext cx="1609800" cy="5358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accent6"/>
                  </a:solidFill>
                  <a:latin typeface="Fira Sans Extra Condensed"/>
                  <a:ea typeface="Fira Sans Extra Condensed"/>
                  <a:cs typeface="Fira Sans Extra Condensed"/>
                  <a:sym typeface="Fira Sans Extra Condensed"/>
                </a:rPr>
                <a:t>Seniors/</a:t>
              </a:r>
              <a:endParaRPr sz="1600">
                <a:solidFill>
                  <a:schemeClr val="accent6"/>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600">
                  <a:solidFill>
                    <a:schemeClr val="accent6"/>
                  </a:solidFill>
                  <a:latin typeface="Fira Sans Extra Condensed"/>
                  <a:ea typeface="Fira Sans Extra Condensed"/>
                  <a:cs typeface="Fira Sans Extra Condensed"/>
                  <a:sym typeface="Fira Sans Extra Condensed"/>
                </a:rPr>
                <a:t>Alumni</a:t>
              </a:r>
              <a:endParaRPr sz="1600">
                <a:solidFill>
                  <a:schemeClr val="accent6"/>
                </a:solidFill>
                <a:latin typeface="Fira Sans Extra Condensed"/>
                <a:ea typeface="Fira Sans Extra Condensed"/>
                <a:cs typeface="Fira Sans Extra Condensed"/>
                <a:sym typeface="Fira Sans Extra Condensed"/>
              </a:endParaRPr>
            </a:p>
          </p:txBody>
        </p:sp>
        <p:sp>
          <p:nvSpPr>
            <p:cNvPr id="233" name="Google Shape;233;p35"/>
            <p:cNvSpPr/>
            <p:nvPr/>
          </p:nvSpPr>
          <p:spPr>
            <a:xfrm>
              <a:off x="4692225" y="3250250"/>
              <a:ext cx="1609800" cy="5358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accent6"/>
                  </a:solidFill>
                  <a:latin typeface="Fira Sans Extra Condensed"/>
                  <a:ea typeface="Fira Sans Extra Condensed"/>
                  <a:cs typeface="Fira Sans Extra Condensed"/>
                  <a:sym typeface="Fira Sans Extra Condensed"/>
                </a:rPr>
                <a:t>Conferences</a:t>
              </a:r>
              <a:endParaRPr sz="1600">
                <a:solidFill>
                  <a:schemeClr val="accent6"/>
                </a:solidFill>
                <a:latin typeface="Fira Sans Extra Condensed"/>
                <a:ea typeface="Fira Sans Extra Condensed"/>
                <a:cs typeface="Fira Sans Extra Condensed"/>
                <a:sym typeface="Fira Sans Extra Condensed"/>
              </a:endParaRPr>
            </a:p>
          </p:txBody>
        </p:sp>
        <p:sp>
          <p:nvSpPr>
            <p:cNvPr id="234" name="Google Shape;234;p35"/>
            <p:cNvSpPr/>
            <p:nvPr/>
          </p:nvSpPr>
          <p:spPr>
            <a:xfrm>
              <a:off x="6382650" y="3250250"/>
              <a:ext cx="1609800" cy="5358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accent6"/>
                  </a:solidFill>
                  <a:latin typeface="Fira Sans Extra Condensed"/>
                  <a:ea typeface="Fira Sans Extra Condensed"/>
                  <a:cs typeface="Fira Sans Extra Condensed"/>
                  <a:sym typeface="Fira Sans Extra Condensed"/>
                </a:rPr>
                <a:t>Black Girl White Coat</a:t>
              </a:r>
              <a:endParaRPr sz="1500">
                <a:solidFill>
                  <a:schemeClr val="accent6"/>
                </a:solidFill>
                <a:latin typeface="Fira Sans Extra Condensed"/>
                <a:ea typeface="Fira Sans Extra Condensed"/>
                <a:cs typeface="Fira Sans Extra Condensed"/>
                <a:sym typeface="Fira Sans Extra Condensed"/>
              </a:endParaRPr>
            </a:p>
          </p:txBody>
        </p:sp>
        <p:cxnSp>
          <p:nvCxnSpPr>
            <p:cNvPr id="235" name="Google Shape;235;p35"/>
            <p:cNvCxnSpPr>
              <a:stCxn id="228" idx="2"/>
              <a:endCxn id="229" idx="0"/>
            </p:cNvCxnSpPr>
            <p:nvPr/>
          </p:nvCxnSpPr>
          <p:spPr>
            <a:xfrm flipH="1" rot="-5400000">
              <a:off x="5341050" y="1349700"/>
              <a:ext cx="231900" cy="1770000"/>
            </a:xfrm>
            <a:prstGeom prst="bentConnector3">
              <a:avLst>
                <a:gd fmla="val 49978" name="adj1"/>
              </a:avLst>
            </a:prstGeom>
            <a:noFill/>
            <a:ln cap="flat" cmpd="sng" w="9525">
              <a:solidFill>
                <a:schemeClr val="accent3"/>
              </a:solidFill>
              <a:prstDash val="solid"/>
              <a:round/>
              <a:headEnd len="sm" w="sm" type="none"/>
              <a:tailEnd len="sm" w="sm" type="none"/>
            </a:ln>
          </p:spPr>
        </p:cxnSp>
        <p:cxnSp>
          <p:nvCxnSpPr>
            <p:cNvPr id="236" name="Google Shape;236;p35"/>
            <p:cNvCxnSpPr>
              <a:stCxn id="230" idx="0"/>
              <a:endCxn id="228" idx="2"/>
            </p:cNvCxnSpPr>
            <p:nvPr/>
          </p:nvCxnSpPr>
          <p:spPr>
            <a:xfrm rot="-5400000">
              <a:off x="3570900" y="1349450"/>
              <a:ext cx="231900" cy="1770300"/>
            </a:xfrm>
            <a:prstGeom prst="bentConnector3">
              <a:avLst>
                <a:gd fmla="val 49978" name="adj1"/>
              </a:avLst>
            </a:prstGeom>
            <a:noFill/>
            <a:ln cap="flat" cmpd="sng" w="9525">
              <a:solidFill>
                <a:schemeClr val="accent3"/>
              </a:solidFill>
              <a:prstDash val="solid"/>
              <a:round/>
              <a:headEnd len="sm" w="sm" type="none"/>
              <a:tailEnd len="sm" w="sm" type="none"/>
            </a:ln>
          </p:spPr>
        </p:cxnSp>
        <p:cxnSp>
          <p:nvCxnSpPr>
            <p:cNvPr id="237" name="Google Shape;237;p35"/>
            <p:cNvCxnSpPr>
              <a:stCxn id="230" idx="2"/>
              <a:endCxn id="232" idx="0"/>
            </p:cNvCxnSpPr>
            <p:nvPr/>
          </p:nvCxnSpPr>
          <p:spPr>
            <a:xfrm flipH="1" rot="-5400000">
              <a:off x="3060900" y="2664050"/>
              <a:ext cx="327000" cy="845400"/>
            </a:xfrm>
            <a:prstGeom prst="bentConnector3">
              <a:avLst>
                <a:gd fmla="val 50000" name="adj1"/>
              </a:avLst>
            </a:prstGeom>
            <a:noFill/>
            <a:ln cap="flat" cmpd="sng" w="9525">
              <a:solidFill>
                <a:schemeClr val="accent3"/>
              </a:solidFill>
              <a:prstDash val="solid"/>
              <a:round/>
              <a:headEnd len="sm" w="sm" type="none"/>
              <a:tailEnd len="sm" w="sm" type="none"/>
            </a:ln>
          </p:spPr>
        </p:cxnSp>
        <p:cxnSp>
          <p:nvCxnSpPr>
            <p:cNvPr id="238" name="Google Shape;238;p35"/>
            <p:cNvCxnSpPr>
              <a:stCxn id="231" idx="0"/>
              <a:endCxn id="230" idx="2"/>
            </p:cNvCxnSpPr>
            <p:nvPr/>
          </p:nvCxnSpPr>
          <p:spPr>
            <a:xfrm rot="-5400000">
              <a:off x="2215650" y="2664050"/>
              <a:ext cx="327000" cy="845400"/>
            </a:xfrm>
            <a:prstGeom prst="bentConnector3">
              <a:avLst>
                <a:gd fmla="val 50000" name="adj1"/>
              </a:avLst>
            </a:prstGeom>
            <a:noFill/>
            <a:ln cap="flat" cmpd="sng" w="9525">
              <a:solidFill>
                <a:schemeClr val="accent3"/>
              </a:solidFill>
              <a:prstDash val="solid"/>
              <a:round/>
              <a:headEnd len="sm" w="sm" type="none"/>
              <a:tailEnd len="sm" w="sm" type="none"/>
            </a:ln>
          </p:spPr>
        </p:cxnSp>
        <p:cxnSp>
          <p:nvCxnSpPr>
            <p:cNvPr id="239" name="Google Shape;239;p35"/>
            <p:cNvCxnSpPr>
              <a:stCxn id="229" idx="2"/>
              <a:endCxn id="234" idx="0"/>
            </p:cNvCxnSpPr>
            <p:nvPr/>
          </p:nvCxnSpPr>
          <p:spPr>
            <a:xfrm flipH="1" rot="-5400000">
              <a:off x="6601349" y="2664050"/>
              <a:ext cx="327000" cy="845400"/>
            </a:xfrm>
            <a:prstGeom prst="bentConnector3">
              <a:avLst>
                <a:gd fmla="val 50000" name="adj1"/>
              </a:avLst>
            </a:prstGeom>
            <a:noFill/>
            <a:ln cap="flat" cmpd="sng" w="9525">
              <a:solidFill>
                <a:schemeClr val="accent3"/>
              </a:solidFill>
              <a:prstDash val="solid"/>
              <a:round/>
              <a:headEnd len="sm" w="sm" type="none"/>
              <a:tailEnd len="sm" w="sm" type="none"/>
            </a:ln>
          </p:spPr>
        </p:cxnSp>
        <p:cxnSp>
          <p:nvCxnSpPr>
            <p:cNvPr id="240" name="Google Shape;240;p35"/>
            <p:cNvCxnSpPr>
              <a:stCxn id="233" idx="0"/>
              <a:endCxn id="229" idx="2"/>
            </p:cNvCxnSpPr>
            <p:nvPr/>
          </p:nvCxnSpPr>
          <p:spPr>
            <a:xfrm rot="-5400000">
              <a:off x="5756175" y="2664200"/>
              <a:ext cx="327000" cy="845100"/>
            </a:xfrm>
            <a:prstGeom prst="bentConnector3">
              <a:avLst>
                <a:gd fmla="val 50000" name="adj1"/>
              </a:avLst>
            </a:prstGeom>
            <a:noFill/>
            <a:ln cap="flat" cmpd="sng" w="9525">
              <a:solidFill>
                <a:schemeClr val="accent3"/>
              </a:solidFill>
              <a:prstDash val="solid"/>
              <a:round/>
              <a:headEnd len="sm" w="sm" type="none"/>
              <a:tailEnd len="sm" w="sm" type="none"/>
            </a:ln>
          </p:spPr>
        </p:cxnSp>
        <p:sp>
          <p:nvSpPr>
            <p:cNvPr id="241" name="Google Shape;241;p35"/>
            <p:cNvSpPr txBox="1"/>
            <p:nvPr/>
          </p:nvSpPr>
          <p:spPr>
            <a:xfrm>
              <a:off x="2801550" y="3864375"/>
              <a:ext cx="1690800" cy="6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Example: recent graduates, professors</a:t>
              </a:r>
              <a:endParaRPr sz="1200">
                <a:solidFill>
                  <a:schemeClr val="dk1"/>
                </a:solidFill>
                <a:latin typeface="Roboto"/>
                <a:ea typeface="Roboto"/>
                <a:cs typeface="Roboto"/>
                <a:sym typeface="Roboto"/>
              </a:endParaRPr>
            </a:p>
          </p:txBody>
        </p:sp>
        <p:sp>
          <p:nvSpPr>
            <p:cNvPr id="242" name="Google Shape;242;p35"/>
            <p:cNvSpPr txBox="1"/>
            <p:nvPr/>
          </p:nvSpPr>
          <p:spPr>
            <a:xfrm>
              <a:off x="4651650" y="3864375"/>
              <a:ext cx="1690800" cy="6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Example: Local medical school, AMEC, LMSA</a:t>
              </a:r>
              <a:endParaRPr sz="1200">
                <a:solidFill>
                  <a:schemeClr val="dk1"/>
                </a:solidFill>
                <a:latin typeface="Roboto"/>
                <a:ea typeface="Roboto"/>
                <a:cs typeface="Roboto"/>
                <a:sym typeface="Roboto"/>
              </a:endParaRPr>
            </a:p>
          </p:txBody>
        </p:sp>
        <p:sp>
          <p:nvSpPr>
            <p:cNvPr id="243" name="Google Shape;243;p35"/>
            <p:cNvSpPr txBox="1"/>
            <p:nvPr/>
          </p:nvSpPr>
          <p:spPr>
            <a:xfrm>
              <a:off x="6342150" y="3864375"/>
              <a:ext cx="1690800" cy="6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Sign up for our next call for mentees!</a:t>
              </a:r>
              <a:endParaRPr sz="1200">
                <a:solidFill>
                  <a:schemeClr val="dk1"/>
                </a:solidFill>
                <a:latin typeface="Roboto"/>
                <a:ea typeface="Roboto"/>
                <a:cs typeface="Roboto"/>
                <a:sym typeface="Roboto"/>
              </a:endParaRPr>
            </a:p>
          </p:txBody>
        </p:sp>
        <p:sp>
          <p:nvSpPr>
            <p:cNvPr id="244" name="Google Shape;244;p35"/>
            <p:cNvSpPr txBox="1"/>
            <p:nvPr/>
          </p:nvSpPr>
          <p:spPr>
            <a:xfrm>
              <a:off x="1111050" y="3864375"/>
              <a:ext cx="1690800" cy="6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Example: MAPs, AED</a:t>
              </a:r>
              <a:endParaRPr sz="1200">
                <a:solidFill>
                  <a:schemeClr val="dk1"/>
                </a:solidFill>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720000" y="827775"/>
            <a:ext cx="7704000" cy="71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BGWC Mentorship Program</a:t>
            </a:r>
            <a:endParaRPr b="1"/>
          </a:p>
          <a:p>
            <a:pPr indent="0" lvl="0" marL="0" rtl="0" algn="ctr">
              <a:spcBef>
                <a:spcPts val="0"/>
              </a:spcBef>
              <a:spcAft>
                <a:spcPts val="0"/>
              </a:spcAft>
              <a:buNone/>
            </a:pPr>
            <a:r>
              <a:rPr lang="en"/>
              <a:t>We help get you going in the right direction!</a:t>
            </a:r>
            <a:endParaRPr/>
          </a:p>
        </p:txBody>
      </p:sp>
      <p:sp>
        <p:nvSpPr>
          <p:cNvPr id="250" name="Google Shape;250;p36"/>
          <p:cNvSpPr txBox="1"/>
          <p:nvPr/>
        </p:nvSpPr>
        <p:spPr>
          <a:xfrm>
            <a:off x="2286000" y="2042550"/>
            <a:ext cx="914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u="sng">
                <a:latin typeface="Fira Sans Extra Condensed"/>
                <a:ea typeface="Fira Sans Extra Condensed"/>
                <a:cs typeface="Fira Sans Extra Condensed"/>
                <a:sym typeface="Fira Sans Extra Condensed"/>
              </a:rPr>
              <a:t>Mentors</a:t>
            </a:r>
            <a:endParaRPr sz="1800" u="sng">
              <a:latin typeface="Fira Sans Extra Condensed"/>
              <a:ea typeface="Fira Sans Extra Condensed"/>
              <a:cs typeface="Fira Sans Extra Condensed"/>
              <a:sym typeface="Fira Sans Extra Condensed"/>
            </a:endParaRPr>
          </a:p>
        </p:txBody>
      </p:sp>
      <p:sp>
        <p:nvSpPr>
          <p:cNvPr id="251" name="Google Shape;251;p36"/>
          <p:cNvSpPr txBox="1"/>
          <p:nvPr/>
        </p:nvSpPr>
        <p:spPr>
          <a:xfrm>
            <a:off x="5943600" y="2042550"/>
            <a:ext cx="914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u="sng">
                <a:latin typeface="Fira Sans Extra Condensed"/>
                <a:ea typeface="Fira Sans Extra Condensed"/>
                <a:cs typeface="Fira Sans Extra Condensed"/>
                <a:sym typeface="Fira Sans Extra Condensed"/>
              </a:rPr>
              <a:t>Mentees</a:t>
            </a:r>
            <a:endParaRPr sz="1700" u="sng">
              <a:latin typeface="Fira Sans Extra Condensed"/>
              <a:ea typeface="Fira Sans Extra Condensed"/>
              <a:cs typeface="Fira Sans Extra Condensed"/>
              <a:sym typeface="Fira Sans Extra Condensed"/>
            </a:endParaRPr>
          </a:p>
        </p:txBody>
      </p:sp>
      <p:sp>
        <p:nvSpPr>
          <p:cNvPr id="252" name="Google Shape;252;p36"/>
          <p:cNvSpPr txBox="1"/>
          <p:nvPr/>
        </p:nvSpPr>
        <p:spPr>
          <a:xfrm>
            <a:off x="1313550" y="2460350"/>
            <a:ext cx="2859300" cy="21549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Fira Sans Extra Condensed"/>
              <a:buChar char="●"/>
            </a:pPr>
            <a:r>
              <a:rPr lang="en" sz="1600">
                <a:latin typeface="Fira Sans Extra Condensed"/>
                <a:ea typeface="Fira Sans Extra Condensed"/>
                <a:cs typeface="Fira Sans Extra Condensed"/>
                <a:sym typeface="Fira Sans Extra Condensed"/>
              </a:rPr>
              <a:t>Primarily Black</a:t>
            </a:r>
            <a:endParaRPr sz="1600">
              <a:latin typeface="Fira Sans Extra Condensed"/>
              <a:ea typeface="Fira Sans Extra Condensed"/>
              <a:cs typeface="Fira Sans Extra Condensed"/>
              <a:sym typeface="Fira Sans Extra Condensed"/>
            </a:endParaRPr>
          </a:p>
          <a:p>
            <a:pPr indent="-330200" lvl="0" marL="457200" rtl="0" algn="l">
              <a:spcBef>
                <a:spcPts val="0"/>
              </a:spcBef>
              <a:spcAft>
                <a:spcPts val="0"/>
              </a:spcAft>
              <a:buSzPts val="1600"/>
              <a:buFont typeface="Fira Sans Extra Condensed"/>
              <a:buChar char="●"/>
            </a:pPr>
            <a:r>
              <a:rPr lang="en" sz="1600">
                <a:latin typeface="Fira Sans Extra Condensed"/>
                <a:ea typeface="Fira Sans Extra Condensed"/>
                <a:cs typeface="Fira Sans Extra Condensed"/>
                <a:sym typeface="Fira Sans Extra Condensed"/>
              </a:rPr>
              <a:t>Welcome Allies</a:t>
            </a:r>
            <a:endParaRPr sz="1600">
              <a:latin typeface="Fira Sans Extra Condensed"/>
              <a:ea typeface="Fira Sans Extra Condensed"/>
              <a:cs typeface="Fira Sans Extra Condensed"/>
              <a:sym typeface="Fira Sans Extra Condensed"/>
            </a:endParaRPr>
          </a:p>
          <a:p>
            <a:pPr indent="-330200" lvl="0" marL="457200" rtl="0" algn="l">
              <a:spcBef>
                <a:spcPts val="0"/>
              </a:spcBef>
              <a:spcAft>
                <a:spcPts val="0"/>
              </a:spcAft>
              <a:buSzPts val="1600"/>
              <a:buFont typeface="Fira Sans Extra Condensed"/>
              <a:buChar char="●"/>
            </a:pPr>
            <a:r>
              <a:rPr lang="en" sz="1600">
                <a:latin typeface="Fira Sans Extra Condensed"/>
                <a:ea typeface="Fira Sans Extra Condensed"/>
                <a:cs typeface="Fira Sans Extra Condensed"/>
                <a:sym typeface="Fira Sans Extra Condensed"/>
              </a:rPr>
              <a:t>Increase in LGBTQ+ members </a:t>
            </a:r>
            <a:endParaRPr sz="1600">
              <a:latin typeface="Fira Sans Extra Condensed"/>
              <a:ea typeface="Fira Sans Extra Condensed"/>
              <a:cs typeface="Fira Sans Extra Condensed"/>
              <a:sym typeface="Fira Sans Extra Condensed"/>
            </a:endParaRPr>
          </a:p>
          <a:p>
            <a:pPr indent="-330200" lvl="0" marL="457200" rtl="0" algn="l">
              <a:spcBef>
                <a:spcPts val="0"/>
              </a:spcBef>
              <a:spcAft>
                <a:spcPts val="0"/>
              </a:spcAft>
              <a:buSzPts val="1600"/>
              <a:buFont typeface="Fira Sans Extra Condensed"/>
              <a:buChar char="●"/>
            </a:pPr>
            <a:r>
              <a:rPr lang="en" sz="1600">
                <a:latin typeface="Fira Sans Extra Condensed"/>
                <a:ea typeface="Fira Sans Extra Condensed"/>
                <a:cs typeface="Fira Sans Extra Condensed"/>
                <a:sym typeface="Fira Sans Extra Condensed"/>
              </a:rPr>
              <a:t>At various stages of their academic journey</a:t>
            </a:r>
            <a:endParaRPr sz="1600">
              <a:latin typeface="Fira Sans Extra Condensed"/>
              <a:ea typeface="Fira Sans Extra Condensed"/>
              <a:cs typeface="Fira Sans Extra Condensed"/>
              <a:sym typeface="Fira Sans Extra Condensed"/>
            </a:endParaRPr>
          </a:p>
          <a:p>
            <a:pPr indent="-330200" lvl="0" marL="457200" rtl="0" algn="l">
              <a:spcBef>
                <a:spcPts val="0"/>
              </a:spcBef>
              <a:spcAft>
                <a:spcPts val="0"/>
              </a:spcAft>
              <a:buSzPts val="1600"/>
              <a:buFont typeface="Fira Sans Extra Condensed"/>
              <a:buChar char="●"/>
            </a:pPr>
            <a:r>
              <a:rPr lang="en" sz="1600">
                <a:latin typeface="Fira Sans Extra Condensed"/>
                <a:ea typeface="Fira Sans Extra Condensed"/>
                <a:cs typeface="Fira Sans Extra Condensed"/>
                <a:sym typeface="Fira Sans Extra Condensed"/>
              </a:rPr>
              <a:t>Most open to in-person/hands-on meetings</a:t>
            </a:r>
            <a:endParaRPr sz="1600">
              <a:latin typeface="Fira Sans Extra Condensed"/>
              <a:ea typeface="Fira Sans Extra Condensed"/>
              <a:cs typeface="Fira Sans Extra Condensed"/>
              <a:sym typeface="Fira Sans Extra Condensed"/>
            </a:endParaRPr>
          </a:p>
        </p:txBody>
      </p:sp>
      <p:sp>
        <p:nvSpPr>
          <p:cNvPr id="253" name="Google Shape;253;p36"/>
          <p:cNvSpPr txBox="1"/>
          <p:nvPr/>
        </p:nvSpPr>
        <p:spPr>
          <a:xfrm>
            <a:off x="5019300" y="2460350"/>
            <a:ext cx="2763000" cy="19086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Fira Sans Extra Condensed"/>
              <a:buChar char="●"/>
            </a:pPr>
            <a:r>
              <a:rPr lang="en" sz="1600">
                <a:latin typeface="Fira Sans Extra Condensed"/>
                <a:ea typeface="Fira Sans Extra Condensed"/>
                <a:cs typeface="Fira Sans Extra Condensed"/>
                <a:sym typeface="Fira Sans Extra Condensed"/>
              </a:rPr>
              <a:t>Black &amp; Hispanic students </a:t>
            </a:r>
            <a:endParaRPr sz="1600">
              <a:latin typeface="Fira Sans Extra Condensed"/>
              <a:ea typeface="Fira Sans Extra Condensed"/>
              <a:cs typeface="Fira Sans Extra Condensed"/>
              <a:sym typeface="Fira Sans Extra Condensed"/>
            </a:endParaRPr>
          </a:p>
          <a:p>
            <a:pPr indent="-330200" lvl="0" marL="457200" rtl="0" algn="l">
              <a:spcBef>
                <a:spcPts val="0"/>
              </a:spcBef>
              <a:spcAft>
                <a:spcPts val="0"/>
              </a:spcAft>
              <a:buSzPts val="1600"/>
              <a:buFont typeface="Fira Sans Extra Condensed"/>
              <a:buChar char="●"/>
            </a:pPr>
            <a:r>
              <a:rPr lang="en" sz="1600">
                <a:latin typeface="Fira Sans Extra Condensed"/>
                <a:ea typeface="Fira Sans Extra Condensed"/>
                <a:cs typeface="Fira Sans Extra Condensed"/>
                <a:sym typeface="Fira Sans Extra Condensed"/>
              </a:rPr>
              <a:t>Motivated and goal oriented </a:t>
            </a:r>
            <a:endParaRPr sz="1600">
              <a:latin typeface="Fira Sans Extra Condensed"/>
              <a:ea typeface="Fira Sans Extra Condensed"/>
              <a:cs typeface="Fira Sans Extra Condensed"/>
              <a:sym typeface="Fira Sans Extra Condensed"/>
            </a:endParaRPr>
          </a:p>
          <a:p>
            <a:pPr indent="-330200" lvl="0" marL="457200" rtl="0" algn="l">
              <a:spcBef>
                <a:spcPts val="0"/>
              </a:spcBef>
              <a:spcAft>
                <a:spcPts val="0"/>
              </a:spcAft>
              <a:buSzPts val="1600"/>
              <a:buFont typeface="Fira Sans Extra Condensed"/>
              <a:buChar char="●"/>
            </a:pPr>
            <a:r>
              <a:rPr lang="en" sz="1600">
                <a:latin typeface="Fira Sans Extra Condensed"/>
                <a:ea typeface="Fira Sans Extra Condensed"/>
                <a:cs typeface="Fira Sans Extra Condensed"/>
                <a:sym typeface="Fira Sans Extra Condensed"/>
              </a:rPr>
              <a:t>Open to students at every stage of their journey</a:t>
            </a:r>
            <a:endParaRPr sz="1600">
              <a:latin typeface="Fira Sans Extra Condensed"/>
              <a:ea typeface="Fira Sans Extra Condensed"/>
              <a:cs typeface="Fira Sans Extra Condensed"/>
              <a:sym typeface="Fira Sans Extra Condensed"/>
            </a:endParaRPr>
          </a:p>
          <a:p>
            <a:pPr indent="-330200" lvl="0" marL="457200" rtl="0" algn="l">
              <a:spcBef>
                <a:spcPts val="0"/>
              </a:spcBef>
              <a:spcAft>
                <a:spcPts val="0"/>
              </a:spcAft>
              <a:buSzPts val="1600"/>
              <a:buFont typeface="Fira Sans Extra Condensed"/>
              <a:buChar char="●"/>
            </a:pPr>
            <a:r>
              <a:rPr lang="en" sz="1600">
                <a:latin typeface="Fira Sans Extra Condensed"/>
                <a:ea typeface="Fira Sans Extra Condensed"/>
                <a:cs typeface="Fira Sans Extra Condensed"/>
                <a:sym typeface="Fira Sans Extra Condensed"/>
              </a:rPr>
              <a:t>Expectation to give back to BGWC</a:t>
            </a:r>
            <a:endParaRPr sz="1600">
              <a:latin typeface="Fira Sans Extra Condensed"/>
              <a:ea typeface="Fira Sans Extra Condensed"/>
              <a:cs typeface="Fira Sans Extra Condensed"/>
              <a:sym typeface="Fira Sans Extra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Case 1: Stephanie </a:t>
            </a:r>
            <a:endParaRPr b="1"/>
          </a:p>
        </p:txBody>
      </p:sp>
      <p:sp>
        <p:nvSpPr>
          <p:cNvPr id="259" name="Google Shape;259;p37"/>
          <p:cNvSpPr txBox="1"/>
          <p:nvPr>
            <p:ph idx="1" type="body"/>
          </p:nvPr>
        </p:nvSpPr>
        <p:spPr>
          <a:xfrm>
            <a:off x="457200" y="1152475"/>
            <a:ext cx="8229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Stephanie is a sophomore at the State University who is interested in becoming a physician. </a:t>
            </a:r>
            <a:endParaRPr sz="2100"/>
          </a:p>
          <a:p>
            <a:pPr indent="0" lvl="0" marL="0" rtl="0" algn="l">
              <a:spcBef>
                <a:spcPts val="0"/>
              </a:spcBef>
              <a:spcAft>
                <a:spcPts val="0"/>
              </a:spcAft>
              <a:buNone/>
            </a:pPr>
            <a:r>
              <a:t/>
            </a:r>
            <a:endParaRPr sz="1900"/>
          </a:p>
          <a:p>
            <a:pPr indent="0" lvl="0" marL="0" rtl="0" algn="l">
              <a:spcBef>
                <a:spcPts val="0"/>
              </a:spcBef>
              <a:spcAft>
                <a:spcPts val="0"/>
              </a:spcAft>
              <a:buNone/>
            </a:pPr>
            <a:r>
              <a:rPr b="1" lang="en" sz="1700"/>
              <a:t>One on One Mentoring:</a:t>
            </a:r>
            <a:r>
              <a:rPr lang="en" sz="1700"/>
              <a:t> Pediatrician from her </a:t>
            </a:r>
            <a:r>
              <a:rPr lang="en" sz="1700"/>
              <a:t>hometown</a:t>
            </a:r>
            <a:r>
              <a:rPr lang="en" sz="1700"/>
              <a:t>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Small Group Mentoring:</a:t>
            </a:r>
            <a:r>
              <a:rPr lang="en" sz="1700"/>
              <a:t> Local </a:t>
            </a:r>
            <a:r>
              <a:rPr lang="en" sz="1700"/>
              <a:t>physician</a:t>
            </a:r>
            <a:r>
              <a:rPr lang="en" sz="1700"/>
              <a:t> who mentors a group via her Pre Health Organization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Online Mentoring:</a:t>
            </a:r>
            <a:r>
              <a:rPr lang="en" sz="1700"/>
              <a:t> Resident who volunteers via BGWC </a:t>
            </a:r>
            <a:endParaRPr sz="1700"/>
          </a:p>
          <a:p>
            <a:pPr indent="0" lvl="0" marL="0" rtl="0" algn="l">
              <a:spcBef>
                <a:spcPts val="0"/>
              </a:spcBef>
              <a:spcAft>
                <a:spcPts val="0"/>
              </a:spcAft>
              <a:buNone/>
            </a:pPr>
            <a:r>
              <a:t/>
            </a:r>
            <a:endParaRPr sz="1700"/>
          </a:p>
          <a:p>
            <a:pPr indent="0" lvl="0" marL="0" rtl="0" algn="l">
              <a:spcBef>
                <a:spcPts val="0"/>
              </a:spcBef>
              <a:spcAft>
                <a:spcPts val="0"/>
              </a:spcAft>
              <a:buNone/>
            </a:pPr>
            <a:r>
              <a:rPr b="1" lang="en" sz="1700"/>
              <a:t>Near Peer Mentoring: </a:t>
            </a:r>
            <a:r>
              <a:rPr lang="en" sz="1700"/>
              <a:t>Senior college student in her Pre Health Organization</a:t>
            </a:r>
            <a:r>
              <a:rPr lang="en" sz="1900"/>
              <a:t> </a:t>
            </a:r>
            <a:endParaRPr sz="1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8"/>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Case 2: Carlos</a:t>
            </a:r>
            <a:endParaRPr b="1"/>
          </a:p>
        </p:txBody>
      </p:sp>
      <p:sp>
        <p:nvSpPr>
          <p:cNvPr id="265" name="Google Shape;265;p38"/>
          <p:cNvSpPr txBox="1"/>
          <p:nvPr>
            <p:ph idx="1" type="body"/>
          </p:nvPr>
        </p:nvSpPr>
        <p:spPr>
          <a:xfrm>
            <a:off x="457200" y="1152475"/>
            <a:ext cx="8229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Carlos is a junior at the State University and has set up his first meeting with a mentor he met via BGWC. His goal is to be a dentist. </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b="1" lang="en" sz="2100"/>
              <a:t>How can he ensure he has a </a:t>
            </a:r>
            <a:r>
              <a:rPr b="1" lang="en" sz="2100"/>
              <a:t>successful</a:t>
            </a:r>
            <a:r>
              <a:rPr b="1" lang="en" sz="2100"/>
              <a:t> meeting?</a:t>
            </a:r>
            <a:endParaRPr b="1" sz="2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9"/>
          <p:cNvSpPr txBox="1"/>
          <p:nvPr/>
        </p:nvSpPr>
        <p:spPr>
          <a:xfrm>
            <a:off x="457050" y="3837975"/>
            <a:ext cx="2239200" cy="331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Timely</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271" name="Google Shape;271;p39"/>
          <p:cNvSpPr txBox="1"/>
          <p:nvPr/>
        </p:nvSpPr>
        <p:spPr>
          <a:xfrm>
            <a:off x="622400" y="4104725"/>
            <a:ext cx="1908600" cy="6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Shows up on time for the meeting</a:t>
            </a:r>
            <a:endParaRPr sz="1200">
              <a:solidFill>
                <a:schemeClr val="dk1"/>
              </a:solidFill>
              <a:latin typeface="Roboto"/>
              <a:ea typeface="Roboto"/>
              <a:cs typeface="Roboto"/>
              <a:sym typeface="Roboto"/>
            </a:endParaRPr>
          </a:p>
        </p:txBody>
      </p:sp>
      <p:sp>
        <p:nvSpPr>
          <p:cNvPr id="272" name="Google Shape;272;p39"/>
          <p:cNvSpPr txBox="1"/>
          <p:nvPr/>
        </p:nvSpPr>
        <p:spPr>
          <a:xfrm>
            <a:off x="813787" y="2397675"/>
            <a:ext cx="2239200" cy="331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Engaged</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273" name="Google Shape;273;p39"/>
          <p:cNvSpPr txBox="1"/>
          <p:nvPr/>
        </p:nvSpPr>
        <p:spPr>
          <a:xfrm>
            <a:off x="979088" y="2664438"/>
            <a:ext cx="1908600" cy="6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Puts away his phone to minimize distractions</a:t>
            </a:r>
            <a:endParaRPr sz="1200">
              <a:solidFill>
                <a:schemeClr val="dk1"/>
              </a:solidFill>
              <a:latin typeface="Roboto"/>
              <a:ea typeface="Roboto"/>
              <a:cs typeface="Roboto"/>
              <a:sym typeface="Roboto"/>
            </a:endParaRPr>
          </a:p>
        </p:txBody>
      </p:sp>
      <p:sp>
        <p:nvSpPr>
          <p:cNvPr id="274" name="Google Shape;274;p39"/>
          <p:cNvSpPr txBox="1"/>
          <p:nvPr/>
        </p:nvSpPr>
        <p:spPr>
          <a:xfrm>
            <a:off x="1942125" y="1252900"/>
            <a:ext cx="2239200" cy="331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Positive </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275" name="Google Shape;275;p39"/>
          <p:cNvSpPr txBox="1"/>
          <p:nvPr/>
        </p:nvSpPr>
        <p:spPr>
          <a:xfrm>
            <a:off x="2107425" y="1519650"/>
            <a:ext cx="1908600" cy="6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Remains eager and excited to learn</a:t>
            </a:r>
            <a:endParaRPr sz="1200">
              <a:solidFill>
                <a:schemeClr val="dk1"/>
              </a:solidFill>
              <a:latin typeface="Roboto"/>
              <a:ea typeface="Roboto"/>
              <a:cs typeface="Roboto"/>
              <a:sym typeface="Roboto"/>
            </a:endParaRPr>
          </a:p>
        </p:txBody>
      </p:sp>
      <p:sp>
        <p:nvSpPr>
          <p:cNvPr id="276" name="Google Shape;276;p39"/>
          <p:cNvSpPr txBox="1"/>
          <p:nvPr/>
        </p:nvSpPr>
        <p:spPr>
          <a:xfrm>
            <a:off x="6447600" y="3837975"/>
            <a:ext cx="2239200" cy="331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Thankful </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277" name="Google Shape;277;p39"/>
          <p:cNvSpPr txBox="1"/>
          <p:nvPr/>
        </p:nvSpPr>
        <p:spPr>
          <a:xfrm>
            <a:off x="6612900" y="4104725"/>
            <a:ext cx="1908600" cy="6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Appreciative of the mentor’s efforts</a:t>
            </a:r>
            <a:endParaRPr sz="1200">
              <a:solidFill>
                <a:schemeClr val="dk1"/>
              </a:solidFill>
              <a:latin typeface="Roboto"/>
              <a:ea typeface="Roboto"/>
              <a:cs typeface="Roboto"/>
              <a:sym typeface="Roboto"/>
            </a:endParaRPr>
          </a:p>
        </p:txBody>
      </p:sp>
      <p:sp>
        <p:nvSpPr>
          <p:cNvPr id="278" name="Google Shape;278;p39"/>
          <p:cNvSpPr txBox="1"/>
          <p:nvPr/>
        </p:nvSpPr>
        <p:spPr>
          <a:xfrm>
            <a:off x="6091012" y="2397675"/>
            <a:ext cx="2239200" cy="331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Motivation</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279" name="Google Shape;279;p39"/>
          <p:cNvSpPr txBox="1"/>
          <p:nvPr/>
        </p:nvSpPr>
        <p:spPr>
          <a:xfrm>
            <a:off x="6256313" y="2664438"/>
            <a:ext cx="1908600" cy="6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Roboto"/>
                <a:ea typeface="Roboto"/>
                <a:cs typeface="Roboto"/>
                <a:sym typeface="Roboto"/>
              </a:rPr>
              <a:t>Takes </a:t>
            </a:r>
            <a:r>
              <a:rPr lang="en" sz="1200">
                <a:solidFill>
                  <a:schemeClr val="dk1"/>
                </a:solidFill>
                <a:latin typeface="Roboto"/>
                <a:ea typeface="Roboto"/>
                <a:cs typeface="Roboto"/>
                <a:sym typeface="Roboto"/>
              </a:rPr>
              <a:t>initiatives to plan next steps </a:t>
            </a:r>
            <a:endParaRPr sz="1200">
              <a:solidFill>
                <a:schemeClr val="dk1"/>
              </a:solidFill>
              <a:latin typeface="Roboto"/>
              <a:ea typeface="Roboto"/>
              <a:cs typeface="Roboto"/>
              <a:sym typeface="Roboto"/>
            </a:endParaRPr>
          </a:p>
        </p:txBody>
      </p:sp>
      <p:sp>
        <p:nvSpPr>
          <p:cNvPr id="280" name="Google Shape;280;p39"/>
          <p:cNvSpPr txBox="1"/>
          <p:nvPr/>
        </p:nvSpPr>
        <p:spPr>
          <a:xfrm>
            <a:off x="4962675" y="1252900"/>
            <a:ext cx="2239200" cy="331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Open</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281" name="Google Shape;281;p39"/>
          <p:cNvSpPr txBox="1"/>
          <p:nvPr/>
        </p:nvSpPr>
        <p:spPr>
          <a:xfrm>
            <a:off x="5128000" y="1519650"/>
            <a:ext cx="1908600" cy="62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Ready</a:t>
            </a:r>
            <a:r>
              <a:rPr lang="en" sz="1200">
                <a:solidFill>
                  <a:schemeClr val="dk1"/>
                </a:solidFill>
                <a:latin typeface="Roboto"/>
                <a:ea typeface="Roboto"/>
                <a:cs typeface="Roboto"/>
                <a:sym typeface="Roboto"/>
              </a:rPr>
              <a:t> to be challenged and stretched</a:t>
            </a:r>
            <a:endParaRPr sz="1200">
              <a:solidFill>
                <a:schemeClr val="dk1"/>
              </a:solidFill>
              <a:latin typeface="Roboto"/>
              <a:ea typeface="Roboto"/>
              <a:cs typeface="Roboto"/>
              <a:sym typeface="Roboto"/>
            </a:endParaRPr>
          </a:p>
        </p:txBody>
      </p:sp>
      <p:sp>
        <p:nvSpPr>
          <p:cNvPr id="282" name="Google Shape;282;p39"/>
          <p:cNvSpPr/>
          <p:nvPr/>
        </p:nvSpPr>
        <p:spPr>
          <a:xfrm>
            <a:off x="3116908" y="3153482"/>
            <a:ext cx="12144" cy="516286"/>
          </a:xfrm>
          <a:custGeom>
            <a:rect b="b" l="l" r="r" t="t"/>
            <a:pathLst>
              <a:path extrusionOk="0" h="19259" w="453">
                <a:moveTo>
                  <a:pt x="222" y="1"/>
                </a:moveTo>
                <a:cubicBezTo>
                  <a:pt x="113" y="1"/>
                  <a:pt x="6" y="69"/>
                  <a:pt x="0" y="206"/>
                </a:cubicBezTo>
                <a:lnTo>
                  <a:pt x="0" y="19054"/>
                </a:lnTo>
                <a:cubicBezTo>
                  <a:pt x="6" y="19190"/>
                  <a:pt x="113" y="19259"/>
                  <a:pt x="222" y="19259"/>
                </a:cubicBezTo>
                <a:cubicBezTo>
                  <a:pt x="331" y="19259"/>
                  <a:pt x="441" y="19190"/>
                  <a:pt x="453" y="19054"/>
                </a:cubicBezTo>
                <a:lnTo>
                  <a:pt x="453" y="206"/>
                </a:lnTo>
                <a:cubicBezTo>
                  <a:pt x="441" y="69"/>
                  <a:pt x="331" y="1"/>
                  <a:pt x="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9"/>
          <p:cNvSpPr/>
          <p:nvPr/>
        </p:nvSpPr>
        <p:spPr>
          <a:xfrm>
            <a:off x="3187117" y="3217310"/>
            <a:ext cx="12171" cy="226416"/>
          </a:xfrm>
          <a:custGeom>
            <a:rect b="b" l="l" r="r" t="t"/>
            <a:pathLst>
              <a:path extrusionOk="0" h="8446" w="454">
                <a:moveTo>
                  <a:pt x="222" y="1"/>
                </a:moveTo>
                <a:cubicBezTo>
                  <a:pt x="114" y="1"/>
                  <a:pt x="7" y="69"/>
                  <a:pt x="1" y="206"/>
                </a:cubicBezTo>
                <a:lnTo>
                  <a:pt x="1" y="8231"/>
                </a:lnTo>
                <a:cubicBezTo>
                  <a:pt x="7" y="8374"/>
                  <a:pt x="114" y="8445"/>
                  <a:pt x="222" y="8445"/>
                </a:cubicBezTo>
                <a:cubicBezTo>
                  <a:pt x="331" y="8445"/>
                  <a:pt x="441" y="8374"/>
                  <a:pt x="453" y="8231"/>
                </a:cubicBezTo>
                <a:lnTo>
                  <a:pt x="453" y="206"/>
                </a:lnTo>
                <a:cubicBezTo>
                  <a:pt x="441" y="69"/>
                  <a:pt x="331" y="1"/>
                  <a:pt x="2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 name="Google Shape;284;p39"/>
          <p:cNvGrpSpPr/>
          <p:nvPr/>
        </p:nvGrpSpPr>
        <p:grpSpPr>
          <a:xfrm>
            <a:off x="3114570" y="1949011"/>
            <a:ext cx="2926542" cy="2783023"/>
            <a:chOff x="3114657" y="2193907"/>
            <a:chExt cx="2762191" cy="2626733"/>
          </a:xfrm>
        </p:grpSpPr>
        <p:sp>
          <p:nvSpPr>
            <p:cNvPr id="285" name="Google Shape;285;p39"/>
            <p:cNvSpPr/>
            <p:nvPr/>
          </p:nvSpPr>
          <p:spPr>
            <a:xfrm>
              <a:off x="3121064" y="2236799"/>
              <a:ext cx="2755784" cy="2137121"/>
            </a:xfrm>
            <a:custGeom>
              <a:rect b="b" l="l" r="r" t="t"/>
              <a:pathLst>
                <a:path extrusionOk="0" h="79721" w="102799">
                  <a:moveTo>
                    <a:pt x="45519" y="0"/>
                  </a:moveTo>
                  <a:cubicBezTo>
                    <a:pt x="41398" y="0"/>
                    <a:pt x="37331" y="1325"/>
                    <a:pt x="34016" y="4314"/>
                  </a:cubicBezTo>
                  <a:cubicBezTo>
                    <a:pt x="31444" y="6659"/>
                    <a:pt x="30087" y="10065"/>
                    <a:pt x="30325" y="13541"/>
                  </a:cubicBezTo>
                  <a:cubicBezTo>
                    <a:pt x="30516" y="16018"/>
                    <a:pt x="31504" y="18637"/>
                    <a:pt x="30480" y="20899"/>
                  </a:cubicBezTo>
                  <a:cubicBezTo>
                    <a:pt x="29658" y="22721"/>
                    <a:pt x="27753" y="23757"/>
                    <a:pt x="26003" y="24709"/>
                  </a:cubicBezTo>
                  <a:cubicBezTo>
                    <a:pt x="19729" y="28091"/>
                    <a:pt x="13597" y="31984"/>
                    <a:pt x="8763" y="37235"/>
                  </a:cubicBezTo>
                  <a:cubicBezTo>
                    <a:pt x="3917" y="42485"/>
                    <a:pt x="417" y="49248"/>
                    <a:pt x="155" y="56404"/>
                  </a:cubicBezTo>
                  <a:cubicBezTo>
                    <a:pt x="0" y="60654"/>
                    <a:pt x="1262" y="65333"/>
                    <a:pt x="4822" y="67655"/>
                  </a:cubicBezTo>
                  <a:cubicBezTo>
                    <a:pt x="6489" y="68748"/>
                    <a:pt x="8478" y="69183"/>
                    <a:pt x="10486" y="69183"/>
                  </a:cubicBezTo>
                  <a:cubicBezTo>
                    <a:pt x="11474" y="69183"/>
                    <a:pt x="12468" y="69078"/>
                    <a:pt x="13430" y="68893"/>
                  </a:cubicBezTo>
                  <a:cubicBezTo>
                    <a:pt x="16347" y="68334"/>
                    <a:pt x="19098" y="67107"/>
                    <a:pt x="21919" y="66119"/>
                  </a:cubicBezTo>
                  <a:cubicBezTo>
                    <a:pt x="24979" y="65042"/>
                    <a:pt x="28286" y="64257"/>
                    <a:pt x="31510" y="64257"/>
                  </a:cubicBezTo>
                  <a:cubicBezTo>
                    <a:pt x="33844" y="64257"/>
                    <a:pt x="36135" y="64669"/>
                    <a:pt x="38255" y="65679"/>
                  </a:cubicBezTo>
                  <a:cubicBezTo>
                    <a:pt x="41779" y="67357"/>
                    <a:pt x="44375" y="70477"/>
                    <a:pt x="47387" y="72965"/>
                  </a:cubicBezTo>
                  <a:cubicBezTo>
                    <a:pt x="52720" y="77356"/>
                    <a:pt x="59616" y="79720"/>
                    <a:pt x="66494" y="79720"/>
                  </a:cubicBezTo>
                  <a:cubicBezTo>
                    <a:pt x="69089" y="79720"/>
                    <a:pt x="71682" y="79384"/>
                    <a:pt x="74188" y="78692"/>
                  </a:cubicBezTo>
                  <a:cubicBezTo>
                    <a:pt x="75331" y="78383"/>
                    <a:pt x="76498" y="77966"/>
                    <a:pt x="77272" y="77061"/>
                  </a:cubicBezTo>
                  <a:cubicBezTo>
                    <a:pt x="78831" y="75239"/>
                    <a:pt x="78045" y="72501"/>
                    <a:pt x="77998" y="70096"/>
                  </a:cubicBezTo>
                  <a:cubicBezTo>
                    <a:pt x="77962" y="66655"/>
                    <a:pt x="79617" y="63405"/>
                    <a:pt x="82439" y="61428"/>
                  </a:cubicBezTo>
                  <a:cubicBezTo>
                    <a:pt x="85975" y="58999"/>
                    <a:pt x="89202" y="57987"/>
                    <a:pt x="92952" y="55892"/>
                  </a:cubicBezTo>
                  <a:cubicBezTo>
                    <a:pt x="102799" y="50379"/>
                    <a:pt x="100858" y="41116"/>
                    <a:pt x="98536" y="37592"/>
                  </a:cubicBezTo>
                  <a:cubicBezTo>
                    <a:pt x="95750" y="33401"/>
                    <a:pt x="90702" y="31543"/>
                    <a:pt x="85725" y="30912"/>
                  </a:cubicBezTo>
                  <a:cubicBezTo>
                    <a:pt x="80748" y="30270"/>
                    <a:pt x="75283" y="29900"/>
                    <a:pt x="71616" y="26471"/>
                  </a:cubicBezTo>
                  <a:cubicBezTo>
                    <a:pt x="67199" y="22340"/>
                    <a:pt x="67020" y="15387"/>
                    <a:pt x="63865" y="10243"/>
                  </a:cubicBezTo>
                  <a:cubicBezTo>
                    <a:pt x="60031" y="4012"/>
                    <a:pt x="52692" y="0"/>
                    <a:pt x="4551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9"/>
            <p:cNvSpPr/>
            <p:nvPr/>
          </p:nvSpPr>
          <p:spPr>
            <a:xfrm>
              <a:off x="3609389" y="2688211"/>
              <a:ext cx="12144" cy="981557"/>
            </a:xfrm>
            <a:custGeom>
              <a:rect b="b" l="l" r="r" t="t"/>
              <a:pathLst>
                <a:path extrusionOk="0" h="36615" w="453">
                  <a:moveTo>
                    <a:pt x="227" y="0"/>
                  </a:moveTo>
                  <a:cubicBezTo>
                    <a:pt x="120" y="0"/>
                    <a:pt x="12" y="72"/>
                    <a:pt x="1" y="215"/>
                  </a:cubicBezTo>
                  <a:lnTo>
                    <a:pt x="1" y="36410"/>
                  </a:lnTo>
                  <a:cubicBezTo>
                    <a:pt x="12" y="36546"/>
                    <a:pt x="120" y="36615"/>
                    <a:pt x="227" y="36615"/>
                  </a:cubicBezTo>
                  <a:cubicBezTo>
                    <a:pt x="334" y="36615"/>
                    <a:pt x="441" y="36546"/>
                    <a:pt x="453" y="36410"/>
                  </a:cubicBezTo>
                  <a:lnTo>
                    <a:pt x="453" y="215"/>
                  </a:lnTo>
                  <a:cubicBezTo>
                    <a:pt x="441" y="72"/>
                    <a:pt x="334" y="0"/>
                    <a:pt x="2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9"/>
            <p:cNvSpPr/>
            <p:nvPr/>
          </p:nvSpPr>
          <p:spPr>
            <a:xfrm>
              <a:off x="3607164" y="3657865"/>
              <a:ext cx="1413023" cy="12465"/>
            </a:xfrm>
            <a:custGeom>
              <a:rect b="b" l="l" r="r" t="t"/>
              <a:pathLst>
                <a:path extrusionOk="0" h="465" w="52710">
                  <a:moveTo>
                    <a:pt x="310" y="0"/>
                  </a:moveTo>
                  <a:cubicBezTo>
                    <a:pt x="0" y="0"/>
                    <a:pt x="0" y="465"/>
                    <a:pt x="310" y="465"/>
                  </a:cubicBezTo>
                  <a:lnTo>
                    <a:pt x="52400" y="465"/>
                  </a:lnTo>
                  <a:cubicBezTo>
                    <a:pt x="52709" y="465"/>
                    <a:pt x="52709" y="0"/>
                    <a:pt x="524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9"/>
            <p:cNvSpPr/>
            <p:nvPr/>
          </p:nvSpPr>
          <p:spPr>
            <a:xfrm>
              <a:off x="5005470" y="2688211"/>
              <a:ext cx="12465" cy="981557"/>
            </a:xfrm>
            <a:custGeom>
              <a:rect b="b" l="l" r="r" t="t"/>
              <a:pathLst>
                <a:path extrusionOk="0" h="36615" w="465">
                  <a:moveTo>
                    <a:pt x="233" y="0"/>
                  </a:moveTo>
                  <a:cubicBezTo>
                    <a:pt x="123" y="0"/>
                    <a:pt x="12" y="72"/>
                    <a:pt x="1" y="215"/>
                  </a:cubicBezTo>
                  <a:lnTo>
                    <a:pt x="1" y="36410"/>
                  </a:lnTo>
                  <a:cubicBezTo>
                    <a:pt x="12" y="36546"/>
                    <a:pt x="123" y="36615"/>
                    <a:pt x="233" y="36615"/>
                  </a:cubicBezTo>
                  <a:cubicBezTo>
                    <a:pt x="343" y="36615"/>
                    <a:pt x="453" y="36546"/>
                    <a:pt x="465" y="36410"/>
                  </a:cubicBezTo>
                  <a:lnTo>
                    <a:pt x="465" y="215"/>
                  </a:lnTo>
                  <a:cubicBezTo>
                    <a:pt x="453" y="72"/>
                    <a:pt x="343" y="0"/>
                    <a:pt x="233" y="0"/>
                  </a:cubicBezTo>
                  <a:close/>
                </a:path>
              </a:pathLst>
            </a:custGeom>
            <a:solidFill>
              <a:srgbClr val="E9EA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9"/>
            <p:cNvSpPr/>
            <p:nvPr/>
          </p:nvSpPr>
          <p:spPr>
            <a:xfrm>
              <a:off x="3607807" y="2687889"/>
              <a:ext cx="1411415" cy="12144"/>
            </a:xfrm>
            <a:custGeom>
              <a:rect b="b" l="l" r="r" t="t"/>
              <a:pathLst>
                <a:path extrusionOk="0" h="453" w="52650">
                  <a:moveTo>
                    <a:pt x="286" y="0"/>
                  </a:moveTo>
                  <a:cubicBezTo>
                    <a:pt x="0" y="12"/>
                    <a:pt x="0" y="429"/>
                    <a:pt x="286" y="453"/>
                  </a:cubicBezTo>
                  <a:lnTo>
                    <a:pt x="52376" y="453"/>
                  </a:lnTo>
                  <a:cubicBezTo>
                    <a:pt x="52649" y="429"/>
                    <a:pt x="52649" y="12"/>
                    <a:pt x="523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9"/>
            <p:cNvSpPr/>
            <p:nvPr/>
          </p:nvSpPr>
          <p:spPr>
            <a:xfrm>
              <a:off x="3657911" y="2729307"/>
              <a:ext cx="12144" cy="899526"/>
            </a:xfrm>
            <a:custGeom>
              <a:rect b="b" l="l" r="r" t="t"/>
              <a:pathLst>
                <a:path extrusionOk="0" h="33555" w="453">
                  <a:moveTo>
                    <a:pt x="222" y="0"/>
                  </a:moveTo>
                  <a:cubicBezTo>
                    <a:pt x="113" y="0"/>
                    <a:pt x="6" y="69"/>
                    <a:pt x="0" y="206"/>
                  </a:cubicBezTo>
                  <a:lnTo>
                    <a:pt x="0" y="33341"/>
                  </a:lnTo>
                  <a:cubicBezTo>
                    <a:pt x="6" y="33483"/>
                    <a:pt x="113" y="33555"/>
                    <a:pt x="222" y="33555"/>
                  </a:cubicBezTo>
                  <a:cubicBezTo>
                    <a:pt x="331" y="33555"/>
                    <a:pt x="441" y="33483"/>
                    <a:pt x="453" y="33341"/>
                  </a:cubicBezTo>
                  <a:lnTo>
                    <a:pt x="453" y="206"/>
                  </a:lnTo>
                  <a:cubicBezTo>
                    <a:pt x="441" y="69"/>
                    <a:pt x="331" y="0"/>
                    <a:pt x="2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9"/>
            <p:cNvSpPr/>
            <p:nvPr/>
          </p:nvSpPr>
          <p:spPr>
            <a:xfrm>
              <a:off x="3656302" y="3617010"/>
              <a:ext cx="639332" cy="12144"/>
            </a:xfrm>
            <a:custGeom>
              <a:rect b="b" l="l" r="r" t="t"/>
              <a:pathLst>
                <a:path extrusionOk="0" h="453" w="23849">
                  <a:moveTo>
                    <a:pt x="287" y="0"/>
                  </a:moveTo>
                  <a:cubicBezTo>
                    <a:pt x="1" y="24"/>
                    <a:pt x="1" y="429"/>
                    <a:pt x="287" y="453"/>
                  </a:cubicBezTo>
                  <a:lnTo>
                    <a:pt x="23575" y="453"/>
                  </a:lnTo>
                  <a:cubicBezTo>
                    <a:pt x="23849" y="429"/>
                    <a:pt x="23849" y="24"/>
                    <a:pt x="235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9"/>
            <p:cNvSpPr/>
            <p:nvPr/>
          </p:nvSpPr>
          <p:spPr>
            <a:xfrm>
              <a:off x="4281909" y="2729307"/>
              <a:ext cx="12465" cy="899526"/>
            </a:xfrm>
            <a:custGeom>
              <a:rect b="b" l="l" r="r" t="t"/>
              <a:pathLst>
                <a:path extrusionOk="0" h="33555" w="465">
                  <a:moveTo>
                    <a:pt x="232" y="0"/>
                  </a:moveTo>
                  <a:cubicBezTo>
                    <a:pt x="122" y="0"/>
                    <a:pt x="12" y="69"/>
                    <a:pt x="0" y="206"/>
                  </a:cubicBezTo>
                  <a:lnTo>
                    <a:pt x="0" y="33341"/>
                  </a:lnTo>
                  <a:cubicBezTo>
                    <a:pt x="12" y="33483"/>
                    <a:pt x="122" y="33555"/>
                    <a:pt x="232" y="33555"/>
                  </a:cubicBezTo>
                  <a:cubicBezTo>
                    <a:pt x="342" y="33555"/>
                    <a:pt x="452" y="33483"/>
                    <a:pt x="464" y="33341"/>
                  </a:cubicBezTo>
                  <a:lnTo>
                    <a:pt x="464" y="206"/>
                  </a:lnTo>
                  <a:cubicBezTo>
                    <a:pt x="452" y="69"/>
                    <a:pt x="342" y="0"/>
                    <a:pt x="2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9"/>
            <p:cNvSpPr/>
            <p:nvPr/>
          </p:nvSpPr>
          <p:spPr>
            <a:xfrm>
              <a:off x="3656302" y="2728744"/>
              <a:ext cx="639332" cy="12144"/>
            </a:xfrm>
            <a:custGeom>
              <a:rect b="b" l="l" r="r" t="t"/>
              <a:pathLst>
                <a:path extrusionOk="0" h="453" w="23849">
                  <a:moveTo>
                    <a:pt x="287" y="0"/>
                  </a:moveTo>
                  <a:cubicBezTo>
                    <a:pt x="1" y="24"/>
                    <a:pt x="1" y="429"/>
                    <a:pt x="287" y="453"/>
                  </a:cubicBezTo>
                  <a:lnTo>
                    <a:pt x="23575" y="453"/>
                  </a:lnTo>
                  <a:cubicBezTo>
                    <a:pt x="23849" y="429"/>
                    <a:pt x="23849" y="24"/>
                    <a:pt x="235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9"/>
            <p:cNvSpPr/>
            <p:nvPr/>
          </p:nvSpPr>
          <p:spPr>
            <a:xfrm>
              <a:off x="3745544" y="3329071"/>
              <a:ext cx="185213" cy="180388"/>
            </a:xfrm>
            <a:custGeom>
              <a:rect b="b" l="l" r="r" t="t"/>
              <a:pathLst>
                <a:path extrusionOk="0" h="6729" w="6909">
                  <a:moveTo>
                    <a:pt x="319" y="1"/>
                  </a:moveTo>
                  <a:cubicBezTo>
                    <a:pt x="146" y="1"/>
                    <a:pt x="1" y="217"/>
                    <a:pt x="148" y="383"/>
                  </a:cubicBezTo>
                  <a:lnTo>
                    <a:pt x="6423" y="6658"/>
                  </a:lnTo>
                  <a:cubicBezTo>
                    <a:pt x="6473" y="6707"/>
                    <a:pt x="6528" y="6728"/>
                    <a:pt x="6582" y="6728"/>
                  </a:cubicBezTo>
                  <a:cubicBezTo>
                    <a:pt x="6758" y="6728"/>
                    <a:pt x="6909" y="6501"/>
                    <a:pt x="6744" y="6336"/>
                  </a:cubicBezTo>
                  <a:lnTo>
                    <a:pt x="470" y="62"/>
                  </a:lnTo>
                  <a:cubicBezTo>
                    <a:pt x="422" y="19"/>
                    <a:pt x="369" y="1"/>
                    <a:pt x="319" y="1"/>
                  </a:cubicBezTo>
                  <a:close/>
                </a:path>
              </a:pathLst>
            </a:custGeom>
            <a:solidFill>
              <a:srgbClr val="E9EA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9"/>
            <p:cNvSpPr/>
            <p:nvPr/>
          </p:nvSpPr>
          <p:spPr>
            <a:xfrm>
              <a:off x="3751844" y="3173132"/>
              <a:ext cx="275018" cy="270220"/>
            </a:xfrm>
            <a:custGeom>
              <a:rect b="b" l="l" r="r" t="t"/>
              <a:pathLst>
                <a:path extrusionOk="0" h="10080" w="10259">
                  <a:moveTo>
                    <a:pt x="315" y="0"/>
                  </a:moveTo>
                  <a:cubicBezTo>
                    <a:pt x="143" y="0"/>
                    <a:pt x="0" y="211"/>
                    <a:pt x="140" y="378"/>
                  </a:cubicBezTo>
                  <a:lnTo>
                    <a:pt x="9772" y="10010"/>
                  </a:lnTo>
                  <a:cubicBezTo>
                    <a:pt x="9820" y="10059"/>
                    <a:pt x="9875" y="10079"/>
                    <a:pt x="9927" y="10079"/>
                  </a:cubicBezTo>
                  <a:cubicBezTo>
                    <a:pt x="10104" y="10079"/>
                    <a:pt x="10259" y="9842"/>
                    <a:pt x="10093" y="9677"/>
                  </a:cubicBezTo>
                  <a:lnTo>
                    <a:pt x="461" y="56"/>
                  </a:lnTo>
                  <a:cubicBezTo>
                    <a:pt x="414" y="17"/>
                    <a:pt x="363" y="0"/>
                    <a:pt x="315" y="0"/>
                  </a:cubicBezTo>
                  <a:close/>
                </a:path>
              </a:pathLst>
            </a:custGeom>
            <a:solidFill>
              <a:srgbClr val="E9EA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9"/>
            <p:cNvSpPr/>
            <p:nvPr/>
          </p:nvSpPr>
          <p:spPr>
            <a:xfrm>
              <a:off x="3823715" y="3040998"/>
              <a:ext cx="268718" cy="264054"/>
            </a:xfrm>
            <a:custGeom>
              <a:rect b="b" l="l" r="r" t="t"/>
              <a:pathLst>
                <a:path extrusionOk="0" h="9850" w="10024">
                  <a:moveTo>
                    <a:pt x="324" y="0"/>
                  </a:moveTo>
                  <a:cubicBezTo>
                    <a:pt x="149" y="0"/>
                    <a:pt x="1" y="213"/>
                    <a:pt x="149" y="390"/>
                  </a:cubicBezTo>
                  <a:lnTo>
                    <a:pt x="9543" y="9784"/>
                  </a:lnTo>
                  <a:cubicBezTo>
                    <a:pt x="9595" y="9830"/>
                    <a:pt x="9651" y="9849"/>
                    <a:pt x="9703" y="9849"/>
                  </a:cubicBezTo>
                  <a:cubicBezTo>
                    <a:pt x="9880" y="9849"/>
                    <a:pt x="10024" y="9627"/>
                    <a:pt x="9877" y="9462"/>
                  </a:cubicBezTo>
                  <a:lnTo>
                    <a:pt x="471" y="56"/>
                  </a:lnTo>
                  <a:cubicBezTo>
                    <a:pt x="424" y="17"/>
                    <a:pt x="373" y="0"/>
                    <a:pt x="3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9"/>
            <p:cNvSpPr/>
            <p:nvPr/>
          </p:nvSpPr>
          <p:spPr>
            <a:xfrm>
              <a:off x="3973998" y="2999178"/>
              <a:ext cx="142401" cy="137844"/>
            </a:xfrm>
            <a:custGeom>
              <a:rect b="b" l="l" r="r" t="t"/>
              <a:pathLst>
                <a:path extrusionOk="0" h="5142" w="5312">
                  <a:moveTo>
                    <a:pt x="315" y="0"/>
                  </a:moveTo>
                  <a:cubicBezTo>
                    <a:pt x="143" y="0"/>
                    <a:pt x="0" y="211"/>
                    <a:pt x="139" y="378"/>
                  </a:cubicBezTo>
                  <a:lnTo>
                    <a:pt x="4842" y="5081"/>
                  </a:lnTo>
                  <a:cubicBezTo>
                    <a:pt x="4890" y="5124"/>
                    <a:pt x="4943" y="5142"/>
                    <a:pt x="4993" y="5142"/>
                  </a:cubicBezTo>
                  <a:cubicBezTo>
                    <a:pt x="5166" y="5142"/>
                    <a:pt x="5312" y="4926"/>
                    <a:pt x="5164" y="4759"/>
                  </a:cubicBezTo>
                  <a:lnTo>
                    <a:pt x="461" y="56"/>
                  </a:lnTo>
                  <a:cubicBezTo>
                    <a:pt x="414" y="17"/>
                    <a:pt x="363" y="0"/>
                    <a:pt x="3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9"/>
            <p:cNvSpPr/>
            <p:nvPr/>
          </p:nvSpPr>
          <p:spPr>
            <a:xfrm>
              <a:off x="4057718" y="2932963"/>
              <a:ext cx="106801" cy="101922"/>
            </a:xfrm>
            <a:custGeom>
              <a:rect b="b" l="l" r="r" t="t"/>
              <a:pathLst>
                <a:path extrusionOk="0" h="3802" w="3984">
                  <a:moveTo>
                    <a:pt x="319" y="1"/>
                  </a:moveTo>
                  <a:cubicBezTo>
                    <a:pt x="146" y="1"/>
                    <a:pt x="0" y="217"/>
                    <a:pt x="148" y="383"/>
                  </a:cubicBezTo>
                  <a:lnTo>
                    <a:pt x="3505" y="3741"/>
                  </a:lnTo>
                  <a:cubicBezTo>
                    <a:pt x="3553" y="3784"/>
                    <a:pt x="3606" y="3802"/>
                    <a:pt x="3657" y="3802"/>
                  </a:cubicBezTo>
                  <a:cubicBezTo>
                    <a:pt x="3833" y="3802"/>
                    <a:pt x="3984" y="3586"/>
                    <a:pt x="3827" y="3419"/>
                  </a:cubicBezTo>
                  <a:lnTo>
                    <a:pt x="469" y="62"/>
                  </a:lnTo>
                  <a:cubicBezTo>
                    <a:pt x="421" y="19"/>
                    <a:pt x="369" y="1"/>
                    <a:pt x="3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9"/>
            <p:cNvSpPr/>
            <p:nvPr/>
          </p:nvSpPr>
          <p:spPr>
            <a:xfrm>
              <a:off x="4332977" y="2729307"/>
              <a:ext cx="12144" cy="899526"/>
            </a:xfrm>
            <a:custGeom>
              <a:rect b="b" l="l" r="r" t="t"/>
              <a:pathLst>
                <a:path extrusionOk="0" h="33555" w="453">
                  <a:moveTo>
                    <a:pt x="226" y="0"/>
                  </a:moveTo>
                  <a:cubicBezTo>
                    <a:pt x="119" y="0"/>
                    <a:pt x="12" y="69"/>
                    <a:pt x="0" y="206"/>
                  </a:cubicBezTo>
                  <a:lnTo>
                    <a:pt x="0" y="33341"/>
                  </a:lnTo>
                  <a:cubicBezTo>
                    <a:pt x="12" y="33483"/>
                    <a:pt x="119" y="33555"/>
                    <a:pt x="226" y="33555"/>
                  </a:cubicBezTo>
                  <a:cubicBezTo>
                    <a:pt x="333" y="33555"/>
                    <a:pt x="441" y="33483"/>
                    <a:pt x="452" y="33341"/>
                  </a:cubicBezTo>
                  <a:lnTo>
                    <a:pt x="452" y="206"/>
                  </a:lnTo>
                  <a:cubicBezTo>
                    <a:pt x="441" y="69"/>
                    <a:pt x="333" y="0"/>
                    <a:pt x="2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9"/>
            <p:cNvSpPr/>
            <p:nvPr/>
          </p:nvSpPr>
          <p:spPr>
            <a:xfrm>
              <a:off x="4331690" y="3617010"/>
              <a:ext cx="639010" cy="12144"/>
            </a:xfrm>
            <a:custGeom>
              <a:rect b="b" l="l" r="r" t="t"/>
              <a:pathLst>
                <a:path extrusionOk="0" h="453" w="23837">
                  <a:moveTo>
                    <a:pt x="274" y="0"/>
                  </a:moveTo>
                  <a:cubicBezTo>
                    <a:pt x="0" y="24"/>
                    <a:pt x="0" y="429"/>
                    <a:pt x="274" y="453"/>
                  </a:cubicBezTo>
                  <a:lnTo>
                    <a:pt x="23563" y="453"/>
                  </a:lnTo>
                  <a:cubicBezTo>
                    <a:pt x="23837" y="429"/>
                    <a:pt x="23837" y="24"/>
                    <a:pt x="235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9"/>
            <p:cNvSpPr/>
            <p:nvPr/>
          </p:nvSpPr>
          <p:spPr>
            <a:xfrm>
              <a:off x="4957270" y="2729307"/>
              <a:ext cx="12171" cy="899526"/>
            </a:xfrm>
            <a:custGeom>
              <a:rect b="b" l="l" r="r" t="t"/>
              <a:pathLst>
                <a:path extrusionOk="0" h="33555" w="454">
                  <a:moveTo>
                    <a:pt x="227" y="0"/>
                  </a:moveTo>
                  <a:cubicBezTo>
                    <a:pt x="120" y="0"/>
                    <a:pt x="13" y="69"/>
                    <a:pt x="1" y="206"/>
                  </a:cubicBezTo>
                  <a:lnTo>
                    <a:pt x="1" y="33341"/>
                  </a:lnTo>
                  <a:cubicBezTo>
                    <a:pt x="13" y="33483"/>
                    <a:pt x="120" y="33555"/>
                    <a:pt x="227" y="33555"/>
                  </a:cubicBezTo>
                  <a:cubicBezTo>
                    <a:pt x="334" y="33555"/>
                    <a:pt x="441" y="33483"/>
                    <a:pt x="453" y="33341"/>
                  </a:cubicBezTo>
                  <a:lnTo>
                    <a:pt x="453" y="206"/>
                  </a:lnTo>
                  <a:cubicBezTo>
                    <a:pt x="441" y="69"/>
                    <a:pt x="334" y="0"/>
                    <a:pt x="227" y="0"/>
                  </a:cubicBezTo>
                  <a:close/>
                </a:path>
              </a:pathLst>
            </a:custGeom>
            <a:solidFill>
              <a:srgbClr val="E9EA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9"/>
            <p:cNvSpPr/>
            <p:nvPr/>
          </p:nvSpPr>
          <p:spPr>
            <a:xfrm>
              <a:off x="4331690" y="2728744"/>
              <a:ext cx="639010" cy="12144"/>
            </a:xfrm>
            <a:custGeom>
              <a:rect b="b" l="l" r="r" t="t"/>
              <a:pathLst>
                <a:path extrusionOk="0" h="453" w="23837">
                  <a:moveTo>
                    <a:pt x="274" y="0"/>
                  </a:moveTo>
                  <a:cubicBezTo>
                    <a:pt x="0" y="24"/>
                    <a:pt x="0" y="429"/>
                    <a:pt x="274" y="453"/>
                  </a:cubicBezTo>
                  <a:lnTo>
                    <a:pt x="23563" y="453"/>
                  </a:lnTo>
                  <a:cubicBezTo>
                    <a:pt x="23837" y="429"/>
                    <a:pt x="23837" y="24"/>
                    <a:pt x="235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9"/>
            <p:cNvSpPr/>
            <p:nvPr/>
          </p:nvSpPr>
          <p:spPr>
            <a:xfrm>
              <a:off x="4420906" y="3329205"/>
              <a:ext cx="185159" cy="180254"/>
            </a:xfrm>
            <a:custGeom>
              <a:rect b="b" l="l" r="r" t="t"/>
              <a:pathLst>
                <a:path extrusionOk="0" h="6724" w="6907">
                  <a:moveTo>
                    <a:pt x="323" y="0"/>
                  </a:moveTo>
                  <a:cubicBezTo>
                    <a:pt x="149" y="0"/>
                    <a:pt x="1" y="211"/>
                    <a:pt x="149" y="378"/>
                  </a:cubicBezTo>
                  <a:lnTo>
                    <a:pt x="6412" y="6653"/>
                  </a:lnTo>
                  <a:cubicBezTo>
                    <a:pt x="6462" y="6702"/>
                    <a:pt x="6518" y="6723"/>
                    <a:pt x="6572" y="6723"/>
                  </a:cubicBezTo>
                  <a:cubicBezTo>
                    <a:pt x="6751" y="6723"/>
                    <a:pt x="6907" y="6496"/>
                    <a:pt x="6733" y="6331"/>
                  </a:cubicBezTo>
                  <a:lnTo>
                    <a:pt x="471" y="57"/>
                  </a:lnTo>
                  <a:cubicBezTo>
                    <a:pt x="423" y="17"/>
                    <a:pt x="372" y="0"/>
                    <a:pt x="3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9"/>
            <p:cNvSpPr/>
            <p:nvPr/>
          </p:nvSpPr>
          <p:spPr>
            <a:xfrm>
              <a:off x="4426964" y="3173132"/>
              <a:ext cx="274965" cy="270220"/>
            </a:xfrm>
            <a:custGeom>
              <a:rect b="b" l="l" r="r" t="t"/>
              <a:pathLst>
                <a:path extrusionOk="0" h="10080" w="10257">
                  <a:moveTo>
                    <a:pt x="323" y="0"/>
                  </a:moveTo>
                  <a:cubicBezTo>
                    <a:pt x="149" y="0"/>
                    <a:pt x="1" y="211"/>
                    <a:pt x="149" y="378"/>
                  </a:cubicBezTo>
                  <a:lnTo>
                    <a:pt x="9770" y="10010"/>
                  </a:lnTo>
                  <a:cubicBezTo>
                    <a:pt x="9818" y="10059"/>
                    <a:pt x="9872" y="10079"/>
                    <a:pt x="9925" y="10079"/>
                  </a:cubicBezTo>
                  <a:cubicBezTo>
                    <a:pt x="10102" y="10079"/>
                    <a:pt x="10257" y="9842"/>
                    <a:pt x="10091" y="9677"/>
                  </a:cubicBezTo>
                  <a:lnTo>
                    <a:pt x="471" y="56"/>
                  </a:lnTo>
                  <a:cubicBezTo>
                    <a:pt x="424" y="17"/>
                    <a:pt x="372" y="0"/>
                    <a:pt x="3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9"/>
            <p:cNvSpPr/>
            <p:nvPr/>
          </p:nvSpPr>
          <p:spPr>
            <a:xfrm>
              <a:off x="4499023" y="3040998"/>
              <a:ext cx="268477" cy="264054"/>
            </a:xfrm>
            <a:custGeom>
              <a:rect b="b" l="l" r="r" t="t"/>
              <a:pathLst>
                <a:path extrusionOk="0" h="9850" w="10015">
                  <a:moveTo>
                    <a:pt x="322" y="0"/>
                  </a:moveTo>
                  <a:cubicBezTo>
                    <a:pt x="144" y="0"/>
                    <a:pt x="1" y="213"/>
                    <a:pt x="140" y="390"/>
                  </a:cubicBezTo>
                  <a:lnTo>
                    <a:pt x="9546" y="9784"/>
                  </a:lnTo>
                  <a:cubicBezTo>
                    <a:pt x="9595" y="9830"/>
                    <a:pt x="9648" y="9849"/>
                    <a:pt x="9699" y="9849"/>
                  </a:cubicBezTo>
                  <a:cubicBezTo>
                    <a:pt x="9871" y="9849"/>
                    <a:pt x="10015" y="9627"/>
                    <a:pt x="9868" y="9462"/>
                  </a:cubicBezTo>
                  <a:lnTo>
                    <a:pt x="474" y="56"/>
                  </a:lnTo>
                  <a:cubicBezTo>
                    <a:pt x="424" y="17"/>
                    <a:pt x="371" y="0"/>
                    <a:pt x="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9"/>
            <p:cNvSpPr/>
            <p:nvPr/>
          </p:nvSpPr>
          <p:spPr>
            <a:xfrm>
              <a:off x="4649038" y="2999178"/>
              <a:ext cx="142428" cy="137844"/>
            </a:xfrm>
            <a:custGeom>
              <a:rect b="b" l="l" r="r" t="t"/>
              <a:pathLst>
                <a:path extrusionOk="0" h="5142" w="5313">
                  <a:moveTo>
                    <a:pt x="315" y="0"/>
                  </a:moveTo>
                  <a:cubicBezTo>
                    <a:pt x="144" y="0"/>
                    <a:pt x="1" y="211"/>
                    <a:pt x="140" y="378"/>
                  </a:cubicBezTo>
                  <a:lnTo>
                    <a:pt x="4843" y="5081"/>
                  </a:lnTo>
                  <a:cubicBezTo>
                    <a:pt x="4891" y="5124"/>
                    <a:pt x="4944" y="5142"/>
                    <a:pt x="4994" y="5142"/>
                  </a:cubicBezTo>
                  <a:cubicBezTo>
                    <a:pt x="5166" y="5142"/>
                    <a:pt x="5312" y="4926"/>
                    <a:pt x="5165" y="4759"/>
                  </a:cubicBezTo>
                  <a:lnTo>
                    <a:pt x="462" y="56"/>
                  </a:lnTo>
                  <a:cubicBezTo>
                    <a:pt x="414" y="17"/>
                    <a:pt x="364" y="0"/>
                    <a:pt x="315" y="0"/>
                  </a:cubicBezTo>
                  <a:close/>
                </a:path>
              </a:pathLst>
            </a:custGeom>
            <a:solidFill>
              <a:srgbClr val="E9EA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9"/>
            <p:cNvSpPr/>
            <p:nvPr/>
          </p:nvSpPr>
          <p:spPr>
            <a:xfrm>
              <a:off x="4732757" y="2932963"/>
              <a:ext cx="106828" cy="101922"/>
            </a:xfrm>
            <a:custGeom>
              <a:rect b="b" l="l" r="r" t="t"/>
              <a:pathLst>
                <a:path extrusionOk="0" h="3802" w="3985">
                  <a:moveTo>
                    <a:pt x="325" y="1"/>
                  </a:moveTo>
                  <a:cubicBezTo>
                    <a:pt x="146" y="1"/>
                    <a:pt x="1" y="217"/>
                    <a:pt x="148" y="383"/>
                  </a:cubicBezTo>
                  <a:lnTo>
                    <a:pt x="160" y="383"/>
                  </a:lnTo>
                  <a:lnTo>
                    <a:pt x="3506" y="3741"/>
                  </a:lnTo>
                  <a:cubicBezTo>
                    <a:pt x="3554" y="3784"/>
                    <a:pt x="3607" y="3802"/>
                    <a:pt x="3658" y="3802"/>
                  </a:cubicBezTo>
                  <a:cubicBezTo>
                    <a:pt x="3834" y="3802"/>
                    <a:pt x="3984" y="3586"/>
                    <a:pt x="3827" y="3419"/>
                  </a:cubicBezTo>
                  <a:lnTo>
                    <a:pt x="482" y="62"/>
                  </a:lnTo>
                  <a:cubicBezTo>
                    <a:pt x="431" y="19"/>
                    <a:pt x="377" y="1"/>
                    <a:pt x="325" y="1"/>
                  </a:cubicBezTo>
                  <a:close/>
                </a:path>
              </a:pathLst>
            </a:custGeom>
            <a:solidFill>
              <a:srgbClr val="E9EA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9"/>
            <p:cNvSpPr/>
            <p:nvPr/>
          </p:nvSpPr>
          <p:spPr>
            <a:xfrm>
              <a:off x="5345711" y="3153482"/>
              <a:ext cx="12144" cy="516286"/>
            </a:xfrm>
            <a:custGeom>
              <a:rect b="b" l="l" r="r" t="t"/>
              <a:pathLst>
                <a:path extrusionOk="0" h="19259" w="453">
                  <a:moveTo>
                    <a:pt x="227" y="1"/>
                  </a:moveTo>
                  <a:cubicBezTo>
                    <a:pt x="120" y="1"/>
                    <a:pt x="12" y="69"/>
                    <a:pt x="1" y="206"/>
                  </a:cubicBezTo>
                  <a:lnTo>
                    <a:pt x="1" y="19054"/>
                  </a:lnTo>
                  <a:cubicBezTo>
                    <a:pt x="12" y="19190"/>
                    <a:pt x="120" y="19259"/>
                    <a:pt x="227" y="19259"/>
                  </a:cubicBezTo>
                  <a:cubicBezTo>
                    <a:pt x="334" y="19259"/>
                    <a:pt x="441" y="19190"/>
                    <a:pt x="453" y="19054"/>
                  </a:cubicBezTo>
                  <a:lnTo>
                    <a:pt x="453" y="206"/>
                  </a:lnTo>
                  <a:cubicBezTo>
                    <a:pt x="441" y="69"/>
                    <a:pt x="334" y="1"/>
                    <a:pt x="227" y="1"/>
                  </a:cubicBezTo>
                  <a:close/>
                </a:path>
              </a:pathLst>
            </a:custGeom>
            <a:solidFill>
              <a:srgbClr val="E9EA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9"/>
            <p:cNvSpPr/>
            <p:nvPr/>
          </p:nvSpPr>
          <p:spPr>
            <a:xfrm>
              <a:off x="5343808" y="3657865"/>
              <a:ext cx="416213" cy="12465"/>
            </a:xfrm>
            <a:custGeom>
              <a:rect b="b" l="l" r="r" t="t"/>
              <a:pathLst>
                <a:path extrusionOk="0" h="465" w="15526">
                  <a:moveTo>
                    <a:pt x="298" y="0"/>
                  </a:moveTo>
                  <a:cubicBezTo>
                    <a:pt x="0" y="0"/>
                    <a:pt x="0" y="465"/>
                    <a:pt x="298" y="465"/>
                  </a:cubicBezTo>
                  <a:lnTo>
                    <a:pt x="15216" y="465"/>
                  </a:lnTo>
                  <a:cubicBezTo>
                    <a:pt x="15526" y="465"/>
                    <a:pt x="15526" y="0"/>
                    <a:pt x="1521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9"/>
            <p:cNvSpPr/>
            <p:nvPr/>
          </p:nvSpPr>
          <p:spPr>
            <a:xfrm>
              <a:off x="5344424" y="3152919"/>
              <a:ext cx="414980" cy="12171"/>
            </a:xfrm>
            <a:custGeom>
              <a:rect b="b" l="l" r="r" t="t"/>
              <a:pathLst>
                <a:path extrusionOk="0" h="454" w="15480">
                  <a:moveTo>
                    <a:pt x="275" y="1"/>
                  </a:moveTo>
                  <a:cubicBezTo>
                    <a:pt x="1" y="25"/>
                    <a:pt x="1" y="429"/>
                    <a:pt x="275" y="453"/>
                  </a:cubicBezTo>
                  <a:lnTo>
                    <a:pt x="15193" y="453"/>
                  </a:lnTo>
                  <a:cubicBezTo>
                    <a:pt x="15479" y="429"/>
                    <a:pt x="15479" y="25"/>
                    <a:pt x="151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9"/>
            <p:cNvSpPr/>
            <p:nvPr/>
          </p:nvSpPr>
          <p:spPr>
            <a:xfrm>
              <a:off x="5415920" y="3217310"/>
              <a:ext cx="12492" cy="226416"/>
            </a:xfrm>
            <a:custGeom>
              <a:rect b="b" l="l" r="r" t="t"/>
              <a:pathLst>
                <a:path extrusionOk="0" h="8446" w="466">
                  <a:moveTo>
                    <a:pt x="233" y="1"/>
                  </a:moveTo>
                  <a:cubicBezTo>
                    <a:pt x="123" y="1"/>
                    <a:pt x="13" y="69"/>
                    <a:pt x="1" y="206"/>
                  </a:cubicBezTo>
                  <a:lnTo>
                    <a:pt x="1" y="8231"/>
                  </a:lnTo>
                  <a:cubicBezTo>
                    <a:pt x="13" y="8374"/>
                    <a:pt x="123" y="8445"/>
                    <a:pt x="233" y="8445"/>
                  </a:cubicBezTo>
                  <a:cubicBezTo>
                    <a:pt x="343" y="8445"/>
                    <a:pt x="453" y="8374"/>
                    <a:pt x="465" y="8231"/>
                  </a:cubicBezTo>
                  <a:lnTo>
                    <a:pt x="465" y="206"/>
                  </a:lnTo>
                  <a:cubicBezTo>
                    <a:pt x="453" y="69"/>
                    <a:pt x="343" y="1"/>
                    <a:pt x="233" y="1"/>
                  </a:cubicBezTo>
                  <a:close/>
                </a:path>
              </a:pathLst>
            </a:custGeom>
            <a:solidFill>
              <a:srgbClr val="E9EA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9"/>
            <p:cNvSpPr/>
            <p:nvPr/>
          </p:nvSpPr>
          <p:spPr>
            <a:xfrm>
              <a:off x="5414660" y="3431878"/>
              <a:ext cx="270354" cy="12171"/>
            </a:xfrm>
            <a:custGeom>
              <a:rect b="b" l="l" r="r" t="t"/>
              <a:pathLst>
                <a:path extrusionOk="0" h="454" w="10085">
                  <a:moveTo>
                    <a:pt x="286" y="1"/>
                  </a:moveTo>
                  <a:cubicBezTo>
                    <a:pt x="0" y="25"/>
                    <a:pt x="0" y="429"/>
                    <a:pt x="286" y="453"/>
                  </a:cubicBezTo>
                  <a:lnTo>
                    <a:pt x="9811" y="453"/>
                  </a:lnTo>
                  <a:cubicBezTo>
                    <a:pt x="10085" y="429"/>
                    <a:pt x="10085" y="25"/>
                    <a:pt x="98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9"/>
            <p:cNvSpPr/>
            <p:nvPr/>
          </p:nvSpPr>
          <p:spPr>
            <a:xfrm>
              <a:off x="5671261" y="3217310"/>
              <a:ext cx="12171" cy="226416"/>
            </a:xfrm>
            <a:custGeom>
              <a:rect b="b" l="l" r="r" t="t"/>
              <a:pathLst>
                <a:path extrusionOk="0" h="8446" w="454">
                  <a:moveTo>
                    <a:pt x="227" y="1"/>
                  </a:moveTo>
                  <a:cubicBezTo>
                    <a:pt x="120" y="1"/>
                    <a:pt x="13" y="69"/>
                    <a:pt x="1" y="206"/>
                  </a:cubicBezTo>
                  <a:lnTo>
                    <a:pt x="1" y="8231"/>
                  </a:lnTo>
                  <a:cubicBezTo>
                    <a:pt x="13" y="8374"/>
                    <a:pt x="120" y="8445"/>
                    <a:pt x="227" y="8445"/>
                  </a:cubicBezTo>
                  <a:cubicBezTo>
                    <a:pt x="334" y="8445"/>
                    <a:pt x="441" y="8374"/>
                    <a:pt x="453" y="8231"/>
                  </a:cubicBezTo>
                  <a:lnTo>
                    <a:pt x="453" y="206"/>
                  </a:lnTo>
                  <a:cubicBezTo>
                    <a:pt x="441" y="69"/>
                    <a:pt x="334" y="1"/>
                    <a:pt x="2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9"/>
            <p:cNvSpPr/>
            <p:nvPr/>
          </p:nvSpPr>
          <p:spPr>
            <a:xfrm>
              <a:off x="5414660" y="3216747"/>
              <a:ext cx="270354" cy="12171"/>
            </a:xfrm>
            <a:custGeom>
              <a:rect b="b" l="l" r="r" t="t"/>
              <a:pathLst>
                <a:path extrusionOk="0" h="454" w="10085">
                  <a:moveTo>
                    <a:pt x="286" y="1"/>
                  </a:moveTo>
                  <a:cubicBezTo>
                    <a:pt x="0" y="25"/>
                    <a:pt x="0" y="442"/>
                    <a:pt x="286" y="453"/>
                  </a:cubicBezTo>
                  <a:lnTo>
                    <a:pt x="9811" y="453"/>
                  </a:lnTo>
                  <a:cubicBezTo>
                    <a:pt x="10085" y="442"/>
                    <a:pt x="10085" y="25"/>
                    <a:pt x="98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9"/>
            <p:cNvSpPr/>
            <p:nvPr/>
          </p:nvSpPr>
          <p:spPr>
            <a:xfrm>
              <a:off x="5422005" y="3479434"/>
              <a:ext cx="255368" cy="13109"/>
            </a:xfrm>
            <a:custGeom>
              <a:rect b="b" l="l" r="r" t="t"/>
              <a:pathLst>
                <a:path extrusionOk="0" h="489" w="9526">
                  <a:moveTo>
                    <a:pt x="0" y="1"/>
                  </a:moveTo>
                  <a:lnTo>
                    <a:pt x="0" y="489"/>
                  </a:lnTo>
                  <a:lnTo>
                    <a:pt x="9525" y="489"/>
                  </a:lnTo>
                  <a:lnTo>
                    <a:pt x="95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9"/>
            <p:cNvSpPr/>
            <p:nvPr/>
          </p:nvSpPr>
          <p:spPr>
            <a:xfrm>
              <a:off x="5422005" y="3525087"/>
              <a:ext cx="255368" cy="13109"/>
            </a:xfrm>
            <a:custGeom>
              <a:rect b="b" l="l" r="r" t="t"/>
              <a:pathLst>
                <a:path extrusionOk="0" h="489" w="9526">
                  <a:moveTo>
                    <a:pt x="0" y="0"/>
                  </a:moveTo>
                  <a:lnTo>
                    <a:pt x="0" y="489"/>
                  </a:lnTo>
                  <a:lnTo>
                    <a:pt x="9525" y="489"/>
                  </a:lnTo>
                  <a:lnTo>
                    <a:pt x="95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9"/>
            <p:cNvSpPr/>
            <p:nvPr/>
          </p:nvSpPr>
          <p:spPr>
            <a:xfrm>
              <a:off x="5422005" y="3570419"/>
              <a:ext cx="255368" cy="13109"/>
            </a:xfrm>
            <a:custGeom>
              <a:rect b="b" l="l" r="r" t="t"/>
              <a:pathLst>
                <a:path extrusionOk="0" h="489" w="9526">
                  <a:moveTo>
                    <a:pt x="0" y="0"/>
                  </a:moveTo>
                  <a:lnTo>
                    <a:pt x="0" y="488"/>
                  </a:lnTo>
                  <a:lnTo>
                    <a:pt x="9525" y="488"/>
                  </a:lnTo>
                  <a:lnTo>
                    <a:pt x="952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9"/>
            <p:cNvSpPr/>
            <p:nvPr/>
          </p:nvSpPr>
          <p:spPr>
            <a:xfrm>
              <a:off x="4139856" y="2193907"/>
              <a:ext cx="432191" cy="415811"/>
            </a:xfrm>
            <a:custGeom>
              <a:rect b="b" l="l" r="r" t="t"/>
              <a:pathLst>
                <a:path extrusionOk="0" h="15511" w="16122">
                  <a:moveTo>
                    <a:pt x="8371" y="497"/>
                  </a:moveTo>
                  <a:cubicBezTo>
                    <a:pt x="12383" y="509"/>
                    <a:pt x="15622" y="3747"/>
                    <a:pt x="15634" y="7759"/>
                  </a:cubicBezTo>
                  <a:cubicBezTo>
                    <a:pt x="15634" y="10700"/>
                    <a:pt x="13860" y="13343"/>
                    <a:pt x="11145" y="14463"/>
                  </a:cubicBezTo>
                  <a:cubicBezTo>
                    <a:pt x="10243" y="14838"/>
                    <a:pt x="9297" y="15021"/>
                    <a:pt x="8359" y="15021"/>
                  </a:cubicBezTo>
                  <a:cubicBezTo>
                    <a:pt x="6474" y="15021"/>
                    <a:pt x="4623" y="14283"/>
                    <a:pt x="3239" y="12891"/>
                  </a:cubicBezTo>
                  <a:cubicBezTo>
                    <a:pt x="1156" y="10819"/>
                    <a:pt x="537" y="7688"/>
                    <a:pt x="1656" y="4985"/>
                  </a:cubicBezTo>
                  <a:cubicBezTo>
                    <a:pt x="2787" y="2271"/>
                    <a:pt x="5430" y="497"/>
                    <a:pt x="8371" y="497"/>
                  </a:cubicBezTo>
                  <a:close/>
                  <a:moveTo>
                    <a:pt x="8373" y="0"/>
                  </a:moveTo>
                  <a:cubicBezTo>
                    <a:pt x="6356" y="0"/>
                    <a:pt x="4371" y="789"/>
                    <a:pt x="2882" y="2271"/>
                  </a:cubicBezTo>
                  <a:cubicBezTo>
                    <a:pt x="668" y="4497"/>
                    <a:pt x="1" y="7831"/>
                    <a:pt x="1203" y="10724"/>
                  </a:cubicBezTo>
                  <a:cubicBezTo>
                    <a:pt x="2406" y="13629"/>
                    <a:pt x="5228" y="15510"/>
                    <a:pt x="8371" y="15510"/>
                  </a:cubicBezTo>
                  <a:cubicBezTo>
                    <a:pt x="12645" y="15510"/>
                    <a:pt x="16122" y="12034"/>
                    <a:pt x="16122" y="7759"/>
                  </a:cubicBezTo>
                  <a:cubicBezTo>
                    <a:pt x="16122" y="4628"/>
                    <a:pt x="14229" y="1794"/>
                    <a:pt x="11336" y="592"/>
                  </a:cubicBezTo>
                  <a:cubicBezTo>
                    <a:pt x="10378" y="194"/>
                    <a:pt x="9371" y="0"/>
                    <a:pt x="83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9"/>
            <p:cNvSpPr/>
            <p:nvPr/>
          </p:nvSpPr>
          <p:spPr>
            <a:xfrm>
              <a:off x="4190281" y="2240606"/>
              <a:ext cx="335174" cy="322521"/>
            </a:xfrm>
            <a:custGeom>
              <a:rect b="b" l="l" r="r" t="t"/>
              <a:pathLst>
                <a:path extrusionOk="0" h="12031" w="12503">
                  <a:moveTo>
                    <a:pt x="6490" y="493"/>
                  </a:moveTo>
                  <a:cubicBezTo>
                    <a:pt x="9538" y="505"/>
                    <a:pt x="12002" y="2969"/>
                    <a:pt x="12014" y="6017"/>
                  </a:cubicBezTo>
                  <a:cubicBezTo>
                    <a:pt x="12014" y="8256"/>
                    <a:pt x="10669" y="10268"/>
                    <a:pt x="8597" y="11113"/>
                  </a:cubicBezTo>
                  <a:cubicBezTo>
                    <a:pt x="7912" y="11399"/>
                    <a:pt x="7192" y="11537"/>
                    <a:pt x="6478" y="11537"/>
                  </a:cubicBezTo>
                  <a:cubicBezTo>
                    <a:pt x="5047" y="11537"/>
                    <a:pt x="3641" y="10979"/>
                    <a:pt x="2585" y="9923"/>
                  </a:cubicBezTo>
                  <a:cubicBezTo>
                    <a:pt x="1001" y="8339"/>
                    <a:pt x="537" y="5970"/>
                    <a:pt x="1382" y="3910"/>
                  </a:cubicBezTo>
                  <a:cubicBezTo>
                    <a:pt x="2239" y="1838"/>
                    <a:pt x="4251" y="493"/>
                    <a:pt x="6490" y="493"/>
                  </a:cubicBezTo>
                  <a:close/>
                  <a:moveTo>
                    <a:pt x="6493" y="0"/>
                  </a:moveTo>
                  <a:cubicBezTo>
                    <a:pt x="4928" y="0"/>
                    <a:pt x="3386" y="612"/>
                    <a:pt x="2239" y="1767"/>
                  </a:cubicBezTo>
                  <a:cubicBezTo>
                    <a:pt x="513" y="3481"/>
                    <a:pt x="1" y="6065"/>
                    <a:pt x="930" y="8315"/>
                  </a:cubicBezTo>
                  <a:cubicBezTo>
                    <a:pt x="1858" y="10566"/>
                    <a:pt x="4061" y="12030"/>
                    <a:pt x="6490" y="12030"/>
                  </a:cubicBezTo>
                  <a:cubicBezTo>
                    <a:pt x="9812" y="12030"/>
                    <a:pt x="12503" y="9339"/>
                    <a:pt x="12503" y="6017"/>
                  </a:cubicBezTo>
                  <a:cubicBezTo>
                    <a:pt x="12503" y="3589"/>
                    <a:pt x="11038" y="1386"/>
                    <a:pt x="8788" y="457"/>
                  </a:cubicBezTo>
                  <a:cubicBezTo>
                    <a:pt x="8047" y="150"/>
                    <a:pt x="7267" y="0"/>
                    <a:pt x="64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9"/>
            <p:cNvSpPr/>
            <p:nvPr/>
          </p:nvSpPr>
          <p:spPr>
            <a:xfrm>
              <a:off x="4287002" y="2287251"/>
              <a:ext cx="83961" cy="121384"/>
            </a:xfrm>
            <a:custGeom>
              <a:rect b="b" l="l" r="r" t="t"/>
              <a:pathLst>
                <a:path extrusionOk="0" h="4528" w="3132">
                  <a:moveTo>
                    <a:pt x="2882" y="0"/>
                  </a:moveTo>
                  <a:cubicBezTo>
                    <a:pt x="2757" y="0"/>
                    <a:pt x="2632" y="80"/>
                    <a:pt x="2632" y="241"/>
                  </a:cubicBezTo>
                  <a:lnTo>
                    <a:pt x="2632" y="4027"/>
                  </a:lnTo>
                  <a:lnTo>
                    <a:pt x="322" y="4027"/>
                  </a:lnTo>
                  <a:cubicBezTo>
                    <a:pt x="1" y="4027"/>
                    <a:pt x="1" y="4527"/>
                    <a:pt x="322" y="4527"/>
                  </a:cubicBezTo>
                  <a:lnTo>
                    <a:pt x="2882" y="4527"/>
                  </a:lnTo>
                  <a:cubicBezTo>
                    <a:pt x="3013" y="4527"/>
                    <a:pt x="3132" y="4408"/>
                    <a:pt x="3132" y="4277"/>
                  </a:cubicBezTo>
                  <a:lnTo>
                    <a:pt x="3132" y="241"/>
                  </a:lnTo>
                  <a:cubicBezTo>
                    <a:pt x="3132" y="80"/>
                    <a:pt x="3007" y="0"/>
                    <a:pt x="28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9"/>
            <p:cNvSpPr/>
            <p:nvPr/>
          </p:nvSpPr>
          <p:spPr>
            <a:xfrm>
              <a:off x="3114657" y="3657865"/>
              <a:ext cx="416240" cy="12465"/>
            </a:xfrm>
            <a:custGeom>
              <a:rect b="b" l="l" r="r" t="t"/>
              <a:pathLst>
                <a:path extrusionOk="0" h="465" w="15527">
                  <a:moveTo>
                    <a:pt x="310" y="0"/>
                  </a:moveTo>
                  <a:cubicBezTo>
                    <a:pt x="1" y="0"/>
                    <a:pt x="1" y="465"/>
                    <a:pt x="310" y="465"/>
                  </a:cubicBezTo>
                  <a:lnTo>
                    <a:pt x="15229" y="465"/>
                  </a:lnTo>
                  <a:cubicBezTo>
                    <a:pt x="15527" y="465"/>
                    <a:pt x="15527" y="0"/>
                    <a:pt x="152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9"/>
            <p:cNvSpPr/>
            <p:nvPr/>
          </p:nvSpPr>
          <p:spPr>
            <a:xfrm>
              <a:off x="3516823" y="3153482"/>
              <a:ext cx="12171" cy="516286"/>
            </a:xfrm>
            <a:custGeom>
              <a:rect b="b" l="l" r="r" t="t"/>
              <a:pathLst>
                <a:path extrusionOk="0" h="19259" w="454">
                  <a:moveTo>
                    <a:pt x="223" y="1"/>
                  </a:moveTo>
                  <a:cubicBezTo>
                    <a:pt x="114" y="1"/>
                    <a:pt x="7" y="69"/>
                    <a:pt x="1" y="206"/>
                  </a:cubicBezTo>
                  <a:lnTo>
                    <a:pt x="1" y="19054"/>
                  </a:lnTo>
                  <a:cubicBezTo>
                    <a:pt x="7" y="19190"/>
                    <a:pt x="114" y="19259"/>
                    <a:pt x="223" y="19259"/>
                  </a:cubicBezTo>
                  <a:cubicBezTo>
                    <a:pt x="331" y="19259"/>
                    <a:pt x="441" y="19190"/>
                    <a:pt x="453" y="19054"/>
                  </a:cubicBezTo>
                  <a:lnTo>
                    <a:pt x="453" y="206"/>
                  </a:lnTo>
                  <a:cubicBezTo>
                    <a:pt x="441" y="69"/>
                    <a:pt x="331" y="1"/>
                    <a:pt x="2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9"/>
            <p:cNvSpPr/>
            <p:nvPr/>
          </p:nvSpPr>
          <p:spPr>
            <a:xfrm>
              <a:off x="3115300" y="3152919"/>
              <a:ext cx="414953" cy="12171"/>
            </a:xfrm>
            <a:custGeom>
              <a:rect b="b" l="l" r="r" t="t"/>
              <a:pathLst>
                <a:path extrusionOk="0" h="454" w="15479">
                  <a:moveTo>
                    <a:pt x="286" y="1"/>
                  </a:moveTo>
                  <a:cubicBezTo>
                    <a:pt x="1" y="25"/>
                    <a:pt x="1" y="429"/>
                    <a:pt x="286" y="453"/>
                  </a:cubicBezTo>
                  <a:lnTo>
                    <a:pt x="15205" y="453"/>
                  </a:lnTo>
                  <a:cubicBezTo>
                    <a:pt x="15479" y="429"/>
                    <a:pt x="15479" y="25"/>
                    <a:pt x="1520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9"/>
            <p:cNvSpPr/>
            <p:nvPr/>
          </p:nvSpPr>
          <p:spPr>
            <a:xfrm>
              <a:off x="3185536" y="3431878"/>
              <a:ext cx="270354" cy="12171"/>
            </a:xfrm>
            <a:custGeom>
              <a:rect b="b" l="l" r="r" t="t"/>
              <a:pathLst>
                <a:path extrusionOk="0" h="454" w="10085">
                  <a:moveTo>
                    <a:pt x="286" y="1"/>
                  </a:moveTo>
                  <a:cubicBezTo>
                    <a:pt x="0" y="25"/>
                    <a:pt x="0" y="429"/>
                    <a:pt x="286" y="453"/>
                  </a:cubicBezTo>
                  <a:lnTo>
                    <a:pt x="9799" y="453"/>
                  </a:lnTo>
                  <a:cubicBezTo>
                    <a:pt x="10085" y="429"/>
                    <a:pt x="10085" y="25"/>
                    <a:pt x="97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9"/>
            <p:cNvSpPr/>
            <p:nvPr/>
          </p:nvSpPr>
          <p:spPr>
            <a:xfrm>
              <a:off x="3442137" y="3217310"/>
              <a:ext cx="12492" cy="226416"/>
            </a:xfrm>
            <a:custGeom>
              <a:rect b="b" l="l" r="r" t="t"/>
              <a:pathLst>
                <a:path extrusionOk="0" h="8446" w="466">
                  <a:moveTo>
                    <a:pt x="233" y="1"/>
                  </a:moveTo>
                  <a:cubicBezTo>
                    <a:pt x="123" y="1"/>
                    <a:pt x="13" y="69"/>
                    <a:pt x="1" y="206"/>
                  </a:cubicBezTo>
                  <a:lnTo>
                    <a:pt x="1" y="8231"/>
                  </a:lnTo>
                  <a:cubicBezTo>
                    <a:pt x="13" y="8374"/>
                    <a:pt x="123" y="8445"/>
                    <a:pt x="233" y="8445"/>
                  </a:cubicBezTo>
                  <a:cubicBezTo>
                    <a:pt x="343" y="8445"/>
                    <a:pt x="453" y="8374"/>
                    <a:pt x="465" y="8231"/>
                  </a:cubicBezTo>
                  <a:lnTo>
                    <a:pt x="465" y="206"/>
                  </a:lnTo>
                  <a:cubicBezTo>
                    <a:pt x="453" y="69"/>
                    <a:pt x="343" y="1"/>
                    <a:pt x="2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9"/>
            <p:cNvSpPr/>
            <p:nvPr/>
          </p:nvSpPr>
          <p:spPr>
            <a:xfrm>
              <a:off x="3185536" y="3216747"/>
              <a:ext cx="270354" cy="12171"/>
            </a:xfrm>
            <a:custGeom>
              <a:rect b="b" l="l" r="r" t="t"/>
              <a:pathLst>
                <a:path extrusionOk="0" h="454" w="10085">
                  <a:moveTo>
                    <a:pt x="286" y="1"/>
                  </a:moveTo>
                  <a:cubicBezTo>
                    <a:pt x="0" y="25"/>
                    <a:pt x="0" y="442"/>
                    <a:pt x="286" y="453"/>
                  </a:cubicBezTo>
                  <a:lnTo>
                    <a:pt x="9799" y="453"/>
                  </a:lnTo>
                  <a:cubicBezTo>
                    <a:pt x="10085" y="442"/>
                    <a:pt x="10085" y="25"/>
                    <a:pt x="97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9"/>
            <p:cNvSpPr/>
            <p:nvPr/>
          </p:nvSpPr>
          <p:spPr>
            <a:xfrm>
              <a:off x="3193176" y="3479434"/>
              <a:ext cx="255047" cy="13109"/>
            </a:xfrm>
            <a:custGeom>
              <a:rect b="b" l="l" r="r" t="t"/>
              <a:pathLst>
                <a:path extrusionOk="0" h="489" w="9514">
                  <a:moveTo>
                    <a:pt x="1" y="1"/>
                  </a:moveTo>
                  <a:lnTo>
                    <a:pt x="1" y="489"/>
                  </a:lnTo>
                  <a:lnTo>
                    <a:pt x="9514" y="489"/>
                  </a:lnTo>
                  <a:lnTo>
                    <a:pt x="951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9"/>
            <p:cNvSpPr/>
            <p:nvPr/>
          </p:nvSpPr>
          <p:spPr>
            <a:xfrm>
              <a:off x="3193176" y="3525087"/>
              <a:ext cx="255047" cy="13109"/>
            </a:xfrm>
            <a:custGeom>
              <a:rect b="b" l="l" r="r" t="t"/>
              <a:pathLst>
                <a:path extrusionOk="0" h="489" w="9514">
                  <a:moveTo>
                    <a:pt x="1" y="0"/>
                  </a:moveTo>
                  <a:lnTo>
                    <a:pt x="1" y="489"/>
                  </a:lnTo>
                  <a:lnTo>
                    <a:pt x="9514" y="489"/>
                  </a:lnTo>
                  <a:lnTo>
                    <a:pt x="95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9"/>
            <p:cNvSpPr/>
            <p:nvPr/>
          </p:nvSpPr>
          <p:spPr>
            <a:xfrm>
              <a:off x="3193176" y="3570419"/>
              <a:ext cx="255047" cy="13109"/>
            </a:xfrm>
            <a:custGeom>
              <a:rect b="b" l="l" r="r" t="t"/>
              <a:pathLst>
                <a:path extrusionOk="0" h="489" w="9514">
                  <a:moveTo>
                    <a:pt x="1" y="0"/>
                  </a:moveTo>
                  <a:lnTo>
                    <a:pt x="1" y="488"/>
                  </a:lnTo>
                  <a:lnTo>
                    <a:pt x="9514" y="488"/>
                  </a:lnTo>
                  <a:lnTo>
                    <a:pt x="951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9"/>
            <p:cNvSpPr/>
            <p:nvPr/>
          </p:nvSpPr>
          <p:spPr>
            <a:xfrm>
              <a:off x="4099886" y="3210716"/>
              <a:ext cx="648045" cy="932472"/>
            </a:xfrm>
            <a:custGeom>
              <a:rect b="b" l="l" r="r" t="t"/>
              <a:pathLst>
                <a:path extrusionOk="0" h="34784" w="24174">
                  <a:moveTo>
                    <a:pt x="19177" y="1"/>
                  </a:moveTo>
                  <a:cubicBezTo>
                    <a:pt x="19088" y="1"/>
                    <a:pt x="19015" y="20"/>
                    <a:pt x="18958" y="59"/>
                  </a:cubicBezTo>
                  <a:cubicBezTo>
                    <a:pt x="13648" y="3750"/>
                    <a:pt x="14493" y="17788"/>
                    <a:pt x="13172" y="19574"/>
                  </a:cubicBezTo>
                  <a:cubicBezTo>
                    <a:pt x="12255" y="20824"/>
                    <a:pt x="3921" y="25586"/>
                    <a:pt x="1123" y="27170"/>
                  </a:cubicBezTo>
                  <a:cubicBezTo>
                    <a:pt x="0" y="27806"/>
                    <a:pt x="1532" y="34784"/>
                    <a:pt x="2788" y="34784"/>
                  </a:cubicBezTo>
                  <a:cubicBezTo>
                    <a:pt x="2824" y="34784"/>
                    <a:pt x="2861" y="34778"/>
                    <a:pt x="2897" y="34766"/>
                  </a:cubicBezTo>
                  <a:cubicBezTo>
                    <a:pt x="7278" y="33325"/>
                    <a:pt x="17601" y="27515"/>
                    <a:pt x="18041" y="27098"/>
                  </a:cubicBezTo>
                  <a:cubicBezTo>
                    <a:pt x="21435" y="23860"/>
                    <a:pt x="24161" y="16835"/>
                    <a:pt x="24173" y="10406"/>
                  </a:cubicBezTo>
                  <a:cubicBezTo>
                    <a:pt x="24173" y="3482"/>
                    <a:pt x="20359" y="1"/>
                    <a:pt x="1917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9"/>
            <p:cNvSpPr/>
            <p:nvPr/>
          </p:nvSpPr>
          <p:spPr>
            <a:xfrm>
              <a:off x="4483930" y="3742764"/>
              <a:ext cx="59432" cy="19167"/>
            </a:xfrm>
            <a:custGeom>
              <a:rect b="b" l="l" r="r" t="t"/>
              <a:pathLst>
                <a:path extrusionOk="0" h="715" w="2217">
                  <a:moveTo>
                    <a:pt x="563" y="0"/>
                  </a:moveTo>
                  <a:cubicBezTo>
                    <a:pt x="401" y="0"/>
                    <a:pt x="240" y="13"/>
                    <a:pt x="84" y="36"/>
                  </a:cubicBezTo>
                  <a:cubicBezTo>
                    <a:pt x="1" y="48"/>
                    <a:pt x="25" y="179"/>
                    <a:pt x="96" y="179"/>
                  </a:cubicBezTo>
                  <a:cubicBezTo>
                    <a:pt x="183" y="171"/>
                    <a:pt x="267" y="167"/>
                    <a:pt x="350" y="167"/>
                  </a:cubicBezTo>
                  <a:cubicBezTo>
                    <a:pt x="979" y="167"/>
                    <a:pt x="1492" y="398"/>
                    <a:pt x="2060" y="703"/>
                  </a:cubicBezTo>
                  <a:cubicBezTo>
                    <a:pt x="2075" y="711"/>
                    <a:pt x="2089" y="715"/>
                    <a:pt x="2103" y="715"/>
                  </a:cubicBezTo>
                  <a:cubicBezTo>
                    <a:pt x="2168" y="715"/>
                    <a:pt x="2217" y="631"/>
                    <a:pt x="2168" y="572"/>
                  </a:cubicBezTo>
                  <a:cubicBezTo>
                    <a:pt x="1739" y="162"/>
                    <a:pt x="1144" y="0"/>
                    <a:pt x="5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9"/>
            <p:cNvSpPr/>
            <p:nvPr/>
          </p:nvSpPr>
          <p:spPr>
            <a:xfrm>
              <a:off x="4494037" y="3719415"/>
              <a:ext cx="91119" cy="27317"/>
            </a:xfrm>
            <a:custGeom>
              <a:rect b="b" l="l" r="r" t="t"/>
              <a:pathLst>
                <a:path extrusionOk="0" h="1019" w="3399">
                  <a:moveTo>
                    <a:pt x="196" y="1"/>
                  </a:moveTo>
                  <a:cubicBezTo>
                    <a:pt x="47" y="1"/>
                    <a:pt x="0" y="218"/>
                    <a:pt x="148" y="240"/>
                  </a:cubicBezTo>
                  <a:cubicBezTo>
                    <a:pt x="1183" y="419"/>
                    <a:pt x="2148" y="752"/>
                    <a:pt x="3160" y="1014"/>
                  </a:cubicBezTo>
                  <a:cubicBezTo>
                    <a:pt x="3171" y="1017"/>
                    <a:pt x="3181" y="1018"/>
                    <a:pt x="3192" y="1018"/>
                  </a:cubicBezTo>
                  <a:cubicBezTo>
                    <a:pt x="3318" y="1018"/>
                    <a:pt x="3399" y="831"/>
                    <a:pt x="3267" y="776"/>
                  </a:cubicBezTo>
                  <a:cubicBezTo>
                    <a:pt x="2315" y="348"/>
                    <a:pt x="1243" y="157"/>
                    <a:pt x="219" y="2"/>
                  </a:cubicBezTo>
                  <a:cubicBezTo>
                    <a:pt x="211" y="1"/>
                    <a:pt x="203" y="1"/>
                    <a:pt x="1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9"/>
            <p:cNvSpPr/>
            <p:nvPr/>
          </p:nvSpPr>
          <p:spPr>
            <a:xfrm>
              <a:off x="4752354" y="4135548"/>
              <a:ext cx="942552" cy="643594"/>
            </a:xfrm>
            <a:custGeom>
              <a:rect b="b" l="l" r="r" t="t"/>
              <a:pathLst>
                <a:path extrusionOk="0" h="24008" w="35160">
                  <a:moveTo>
                    <a:pt x="30002" y="0"/>
                  </a:moveTo>
                  <a:cubicBezTo>
                    <a:pt x="29045" y="0"/>
                    <a:pt x="27839" y="1049"/>
                    <a:pt x="25814" y="1315"/>
                  </a:cubicBezTo>
                  <a:cubicBezTo>
                    <a:pt x="24099" y="1541"/>
                    <a:pt x="3299" y="4303"/>
                    <a:pt x="1382" y="5982"/>
                  </a:cubicBezTo>
                  <a:cubicBezTo>
                    <a:pt x="1" y="13876"/>
                    <a:pt x="275" y="20269"/>
                    <a:pt x="1561" y="23972"/>
                  </a:cubicBezTo>
                  <a:cubicBezTo>
                    <a:pt x="4995" y="23803"/>
                    <a:pt x="12460" y="23704"/>
                    <a:pt x="19510" y="23704"/>
                  </a:cubicBezTo>
                  <a:cubicBezTo>
                    <a:pt x="26343" y="23704"/>
                    <a:pt x="32787" y="23797"/>
                    <a:pt x="34791" y="24008"/>
                  </a:cubicBezTo>
                  <a:cubicBezTo>
                    <a:pt x="35160" y="20341"/>
                    <a:pt x="35017" y="16638"/>
                    <a:pt x="34374" y="13007"/>
                  </a:cubicBezTo>
                  <a:cubicBezTo>
                    <a:pt x="33815" y="9840"/>
                    <a:pt x="32910" y="4577"/>
                    <a:pt x="31624" y="1624"/>
                  </a:cubicBezTo>
                  <a:cubicBezTo>
                    <a:pt x="31088" y="399"/>
                    <a:pt x="30592" y="0"/>
                    <a:pt x="300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9"/>
            <p:cNvSpPr/>
            <p:nvPr/>
          </p:nvSpPr>
          <p:spPr>
            <a:xfrm>
              <a:off x="4561484" y="3060245"/>
              <a:ext cx="1046565" cy="1245637"/>
            </a:xfrm>
            <a:custGeom>
              <a:rect b="b" l="l" r="r" t="t"/>
              <a:pathLst>
                <a:path extrusionOk="0" h="46466" w="39040">
                  <a:moveTo>
                    <a:pt x="20722" y="0"/>
                  </a:moveTo>
                  <a:cubicBezTo>
                    <a:pt x="13107" y="0"/>
                    <a:pt x="3355" y="2105"/>
                    <a:pt x="965" y="6839"/>
                  </a:cubicBezTo>
                  <a:cubicBezTo>
                    <a:pt x="1" y="8756"/>
                    <a:pt x="2085" y="12054"/>
                    <a:pt x="2537" y="14161"/>
                  </a:cubicBezTo>
                  <a:cubicBezTo>
                    <a:pt x="3156" y="17090"/>
                    <a:pt x="2537" y="21377"/>
                    <a:pt x="4109" y="23925"/>
                  </a:cubicBezTo>
                  <a:cubicBezTo>
                    <a:pt x="4906" y="25222"/>
                    <a:pt x="8490" y="27056"/>
                    <a:pt x="9216" y="28389"/>
                  </a:cubicBezTo>
                  <a:cubicBezTo>
                    <a:pt x="11038" y="31771"/>
                    <a:pt x="10586" y="33688"/>
                    <a:pt x="10288" y="37510"/>
                  </a:cubicBezTo>
                  <a:cubicBezTo>
                    <a:pt x="9990" y="41343"/>
                    <a:pt x="9514" y="42403"/>
                    <a:pt x="8502" y="46106"/>
                  </a:cubicBezTo>
                  <a:cubicBezTo>
                    <a:pt x="9135" y="46357"/>
                    <a:pt x="10213" y="46466"/>
                    <a:pt x="11597" y="46466"/>
                  </a:cubicBezTo>
                  <a:cubicBezTo>
                    <a:pt x="19872" y="46466"/>
                    <a:pt x="39040" y="42564"/>
                    <a:pt x="38744" y="41748"/>
                  </a:cubicBezTo>
                  <a:cubicBezTo>
                    <a:pt x="37160" y="37319"/>
                    <a:pt x="34767" y="32414"/>
                    <a:pt x="32505" y="28282"/>
                  </a:cubicBezTo>
                  <a:cubicBezTo>
                    <a:pt x="31779" y="26961"/>
                    <a:pt x="30981" y="25651"/>
                    <a:pt x="30457" y="24234"/>
                  </a:cubicBezTo>
                  <a:cubicBezTo>
                    <a:pt x="29850" y="22615"/>
                    <a:pt x="30159" y="14340"/>
                    <a:pt x="30088" y="9447"/>
                  </a:cubicBezTo>
                  <a:cubicBezTo>
                    <a:pt x="30064" y="8446"/>
                    <a:pt x="27957" y="838"/>
                    <a:pt x="26992" y="612"/>
                  </a:cubicBezTo>
                  <a:cubicBezTo>
                    <a:pt x="25314" y="210"/>
                    <a:pt x="23124" y="0"/>
                    <a:pt x="207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9"/>
            <p:cNvSpPr/>
            <p:nvPr/>
          </p:nvSpPr>
          <p:spPr>
            <a:xfrm>
              <a:off x="4618236" y="3388905"/>
              <a:ext cx="90314" cy="335469"/>
            </a:xfrm>
            <a:custGeom>
              <a:rect b="b" l="l" r="r" t="t"/>
              <a:pathLst>
                <a:path extrusionOk="0" h="12514" w="3369">
                  <a:moveTo>
                    <a:pt x="193" y="0"/>
                  </a:moveTo>
                  <a:cubicBezTo>
                    <a:pt x="95" y="0"/>
                    <a:pt x="1" y="88"/>
                    <a:pt x="39" y="211"/>
                  </a:cubicBezTo>
                  <a:cubicBezTo>
                    <a:pt x="396" y="1270"/>
                    <a:pt x="932" y="2271"/>
                    <a:pt x="1372" y="3294"/>
                  </a:cubicBezTo>
                  <a:cubicBezTo>
                    <a:pt x="1968" y="4688"/>
                    <a:pt x="1480" y="5771"/>
                    <a:pt x="1361" y="7176"/>
                  </a:cubicBezTo>
                  <a:cubicBezTo>
                    <a:pt x="1182" y="9117"/>
                    <a:pt x="1634" y="11105"/>
                    <a:pt x="3087" y="12474"/>
                  </a:cubicBezTo>
                  <a:cubicBezTo>
                    <a:pt x="3115" y="12502"/>
                    <a:pt x="3146" y="12513"/>
                    <a:pt x="3177" y="12513"/>
                  </a:cubicBezTo>
                  <a:cubicBezTo>
                    <a:pt x="3278" y="12513"/>
                    <a:pt x="3369" y="12387"/>
                    <a:pt x="3277" y="12296"/>
                  </a:cubicBezTo>
                  <a:cubicBezTo>
                    <a:pt x="1372" y="10176"/>
                    <a:pt x="1682" y="7783"/>
                    <a:pt x="2111" y="5199"/>
                  </a:cubicBezTo>
                  <a:cubicBezTo>
                    <a:pt x="2218" y="4497"/>
                    <a:pt x="2063" y="3926"/>
                    <a:pt x="1801" y="3271"/>
                  </a:cubicBezTo>
                  <a:cubicBezTo>
                    <a:pt x="1349" y="2211"/>
                    <a:pt x="908" y="1092"/>
                    <a:pt x="337" y="92"/>
                  </a:cubicBezTo>
                  <a:cubicBezTo>
                    <a:pt x="303" y="28"/>
                    <a:pt x="247" y="0"/>
                    <a:pt x="1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9"/>
            <p:cNvSpPr/>
            <p:nvPr/>
          </p:nvSpPr>
          <p:spPr>
            <a:xfrm>
              <a:off x="4656302" y="2994379"/>
              <a:ext cx="553789" cy="612096"/>
            </a:xfrm>
            <a:custGeom>
              <a:rect b="b" l="l" r="r" t="t"/>
              <a:pathLst>
                <a:path extrusionOk="0" h="22833" w="20658">
                  <a:moveTo>
                    <a:pt x="13418" y="1"/>
                  </a:moveTo>
                  <a:cubicBezTo>
                    <a:pt x="13354" y="1"/>
                    <a:pt x="13295" y="4"/>
                    <a:pt x="13240" y="9"/>
                  </a:cubicBezTo>
                  <a:cubicBezTo>
                    <a:pt x="9966" y="307"/>
                    <a:pt x="5751" y="593"/>
                    <a:pt x="3179" y="2926"/>
                  </a:cubicBezTo>
                  <a:cubicBezTo>
                    <a:pt x="0" y="5831"/>
                    <a:pt x="631" y="12820"/>
                    <a:pt x="1762" y="16130"/>
                  </a:cubicBezTo>
                  <a:cubicBezTo>
                    <a:pt x="2358" y="15904"/>
                    <a:pt x="3667" y="15916"/>
                    <a:pt x="4263" y="15690"/>
                  </a:cubicBezTo>
                  <a:lnTo>
                    <a:pt x="4263" y="15690"/>
                  </a:lnTo>
                  <a:cubicBezTo>
                    <a:pt x="4132" y="17071"/>
                    <a:pt x="4001" y="18464"/>
                    <a:pt x="3870" y="19857"/>
                  </a:cubicBezTo>
                  <a:cubicBezTo>
                    <a:pt x="6537" y="21179"/>
                    <a:pt x="9358" y="22155"/>
                    <a:pt x="12264" y="22750"/>
                  </a:cubicBezTo>
                  <a:cubicBezTo>
                    <a:pt x="12466" y="22793"/>
                    <a:pt x="12672" y="22832"/>
                    <a:pt x="12876" y="22832"/>
                  </a:cubicBezTo>
                  <a:cubicBezTo>
                    <a:pt x="13007" y="22832"/>
                    <a:pt x="13137" y="22816"/>
                    <a:pt x="13264" y="22774"/>
                  </a:cubicBezTo>
                  <a:cubicBezTo>
                    <a:pt x="13609" y="22655"/>
                    <a:pt x="13859" y="22369"/>
                    <a:pt x="14085" y="22095"/>
                  </a:cubicBezTo>
                  <a:lnTo>
                    <a:pt x="19562" y="15666"/>
                  </a:lnTo>
                  <a:lnTo>
                    <a:pt x="17502" y="14321"/>
                  </a:lnTo>
                  <a:cubicBezTo>
                    <a:pt x="18324" y="13713"/>
                    <a:pt x="19300" y="13344"/>
                    <a:pt x="20312" y="13225"/>
                  </a:cubicBezTo>
                  <a:cubicBezTo>
                    <a:pt x="20657" y="9725"/>
                    <a:pt x="20229" y="5950"/>
                    <a:pt x="18324" y="2986"/>
                  </a:cubicBezTo>
                  <a:cubicBezTo>
                    <a:pt x="17003" y="932"/>
                    <a:pt x="14570" y="1"/>
                    <a:pt x="134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9"/>
            <p:cNvSpPr/>
            <p:nvPr/>
          </p:nvSpPr>
          <p:spPr>
            <a:xfrm>
              <a:off x="4730666" y="3071478"/>
              <a:ext cx="393239" cy="512988"/>
            </a:xfrm>
            <a:custGeom>
              <a:rect b="b" l="l" r="r" t="t"/>
              <a:pathLst>
                <a:path extrusionOk="0" h="19136" w="14669">
                  <a:moveTo>
                    <a:pt x="10306" y="1"/>
                  </a:moveTo>
                  <a:cubicBezTo>
                    <a:pt x="8658" y="1"/>
                    <a:pt x="6718" y="142"/>
                    <a:pt x="5299" y="527"/>
                  </a:cubicBezTo>
                  <a:cubicBezTo>
                    <a:pt x="4501" y="741"/>
                    <a:pt x="48" y="1336"/>
                    <a:pt x="36" y="3575"/>
                  </a:cubicBezTo>
                  <a:cubicBezTo>
                    <a:pt x="0" y="11147"/>
                    <a:pt x="5870" y="16183"/>
                    <a:pt x="10001" y="19136"/>
                  </a:cubicBezTo>
                  <a:cubicBezTo>
                    <a:pt x="11740" y="15493"/>
                    <a:pt x="12990" y="11647"/>
                    <a:pt x="13740" y="7682"/>
                  </a:cubicBezTo>
                  <a:cubicBezTo>
                    <a:pt x="14228" y="5075"/>
                    <a:pt x="14669" y="2765"/>
                    <a:pt x="13597" y="360"/>
                  </a:cubicBezTo>
                  <a:cubicBezTo>
                    <a:pt x="13505" y="163"/>
                    <a:pt x="12073" y="1"/>
                    <a:pt x="103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9"/>
            <p:cNvSpPr/>
            <p:nvPr/>
          </p:nvSpPr>
          <p:spPr>
            <a:xfrm>
              <a:off x="4741818" y="2872995"/>
              <a:ext cx="320805" cy="344584"/>
            </a:xfrm>
            <a:custGeom>
              <a:rect b="b" l="l" r="r" t="t"/>
              <a:pathLst>
                <a:path extrusionOk="0" h="12854" w="11967">
                  <a:moveTo>
                    <a:pt x="10300" y="1"/>
                  </a:moveTo>
                  <a:lnTo>
                    <a:pt x="10300" y="1"/>
                  </a:lnTo>
                  <a:cubicBezTo>
                    <a:pt x="8252" y="1025"/>
                    <a:pt x="6264" y="2168"/>
                    <a:pt x="4180" y="3120"/>
                  </a:cubicBezTo>
                  <a:cubicBezTo>
                    <a:pt x="3107" y="3608"/>
                    <a:pt x="1937" y="4088"/>
                    <a:pt x="770" y="4088"/>
                  </a:cubicBezTo>
                  <a:cubicBezTo>
                    <a:pt x="513" y="4088"/>
                    <a:pt x="257" y="4065"/>
                    <a:pt x="1" y="4013"/>
                  </a:cubicBezTo>
                  <a:lnTo>
                    <a:pt x="1" y="4013"/>
                  </a:lnTo>
                  <a:cubicBezTo>
                    <a:pt x="311" y="5275"/>
                    <a:pt x="620" y="6538"/>
                    <a:pt x="930" y="7788"/>
                  </a:cubicBezTo>
                  <a:cubicBezTo>
                    <a:pt x="1168" y="8776"/>
                    <a:pt x="1323" y="10014"/>
                    <a:pt x="477" y="10645"/>
                  </a:cubicBezTo>
                  <a:cubicBezTo>
                    <a:pt x="165" y="10876"/>
                    <a:pt x="2922" y="12854"/>
                    <a:pt x="4793" y="12854"/>
                  </a:cubicBezTo>
                  <a:cubicBezTo>
                    <a:pt x="4852" y="12854"/>
                    <a:pt x="4909" y="12852"/>
                    <a:pt x="4966" y="12848"/>
                  </a:cubicBezTo>
                  <a:cubicBezTo>
                    <a:pt x="7538" y="12669"/>
                    <a:pt x="11967" y="8181"/>
                    <a:pt x="11943" y="8002"/>
                  </a:cubicBezTo>
                  <a:cubicBezTo>
                    <a:pt x="11824" y="7323"/>
                    <a:pt x="11062" y="7121"/>
                    <a:pt x="10681" y="6609"/>
                  </a:cubicBezTo>
                  <a:cubicBezTo>
                    <a:pt x="10121" y="5871"/>
                    <a:pt x="9383" y="1596"/>
                    <a:pt x="10300"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9"/>
            <p:cNvSpPr/>
            <p:nvPr/>
          </p:nvSpPr>
          <p:spPr>
            <a:xfrm>
              <a:off x="4730988" y="3019820"/>
              <a:ext cx="366753" cy="301021"/>
            </a:xfrm>
            <a:custGeom>
              <a:rect b="b" l="l" r="r" t="t"/>
              <a:pathLst>
                <a:path extrusionOk="0" h="11229" w="13681">
                  <a:moveTo>
                    <a:pt x="10644" y="1"/>
                  </a:moveTo>
                  <a:cubicBezTo>
                    <a:pt x="10644" y="1"/>
                    <a:pt x="10251" y="3144"/>
                    <a:pt x="8251" y="5382"/>
                  </a:cubicBezTo>
                  <a:cubicBezTo>
                    <a:pt x="7529" y="6192"/>
                    <a:pt x="6615" y="7083"/>
                    <a:pt x="5548" y="7083"/>
                  </a:cubicBezTo>
                  <a:cubicBezTo>
                    <a:pt x="5454" y="7083"/>
                    <a:pt x="5359" y="7076"/>
                    <a:pt x="5263" y="7061"/>
                  </a:cubicBezTo>
                  <a:cubicBezTo>
                    <a:pt x="4644" y="6966"/>
                    <a:pt x="4132" y="6573"/>
                    <a:pt x="3655" y="6180"/>
                  </a:cubicBezTo>
                  <a:cubicBezTo>
                    <a:pt x="2667" y="5382"/>
                    <a:pt x="1596" y="3525"/>
                    <a:pt x="1322" y="2311"/>
                  </a:cubicBezTo>
                  <a:cubicBezTo>
                    <a:pt x="429" y="3418"/>
                    <a:pt x="0" y="3906"/>
                    <a:pt x="0" y="5121"/>
                  </a:cubicBezTo>
                  <a:cubicBezTo>
                    <a:pt x="12" y="6597"/>
                    <a:pt x="1143" y="10133"/>
                    <a:pt x="2155" y="11228"/>
                  </a:cubicBezTo>
                  <a:cubicBezTo>
                    <a:pt x="3251" y="10228"/>
                    <a:pt x="5215" y="7752"/>
                    <a:pt x="5346" y="7728"/>
                  </a:cubicBezTo>
                  <a:cubicBezTo>
                    <a:pt x="5347" y="7728"/>
                    <a:pt x="5349" y="7728"/>
                    <a:pt x="5351" y="7728"/>
                  </a:cubicBezTo>
                  <a:cubicBezTo>
                    <a:pt x="5590" y="7728"/>
                    <a:pt x="9554" y="10194"/>
                    <a:pt x="10149" y="10194"/>
                  </a:cubicBezTo>
                  <a:cubicBezTo>
                    <a:pt x="10156" y="10194"/>
                    <a:pt x="10162" y="10193"/>
                    <a:pt x="10168" y="10193"/>
                  </a:cubicBezTo>
                  <a:cubicBezTo>
                    <a:pt x="10859" y="10109"/>
                    <a:pt x="13549" y="4525"/>
                    <a:pt x="13633" y="2846"/>
                  </a:cubicBezTo>
                  <a:cubicBezTo>
                    <a:pt x="13680" y="1775"/>
                    <a:pt x="11871" y="560"/>
                    <a:pt x="106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9"/>
            <p:cNvSpPr/>
            <p:nvPr/>
          </p:nvSpPr>
          <p:spPr>
            <a:xfrm>
              <a:off x="4874542" y="3230741"/>
              <a:ext cx="47905" cy="200145"/>
            </a:xfrm>
            <a:custGeom>
              <a:rect b="b" l="l" r="r" t="t"/>
              <a:pathLst>
                <a:path extrusionOk="0" h="7466" w="1787">
                  <a:moveTo>
                    <a:pt x="131" y="1"/>
                  </a:moveTo>
                  <a:cubicBezTo>
                    <a:pt x="70" y="1"/>
                    <a:pt x="0" y="54"/>
                    <a:pt x="15" y="134"/>
                  </a:cubicBezTo>
                  <a:cubicBezTo>
                    <a:pt x="217" y="1348"/>
                    <a:pt x="467" y="2563"/>
                    <a:pt x="717" y="3765"/>
                  </a:cubicBezTo>
                  <a:cubicBezTo>
                    <a:pt x="979" y="4980"/>
                    <a:pt x="1182" y="6206"/>
                    <a:pt x="1539" y="7385"/>
                  </a:cubicBezTo>
                  <a:cubicBezTo>
                    <a:pt x="1553" y="7441"/>
                    <a:pt x="1597" y="7466"/>
                    <a:pt x="1642" y="7466"/>
                  </a:cubicBezTo>
                  <a:cubicBezTo>
                    <a:pt x="1712" y="7466"/>
                    <a:pt x="1787" y="7407"/>
                    <a:pt x="1765" y="7313"/>
                  </a:cubicBezTo>
                  <a:cubicBezTo>
                    <a:pt x="1551" y="6111"/>
                    <a:pt x="1217" y="4908"/>
                    <a:pt x="967" y="3706"/>
                  </a:cubicBezTo>
                  <a:cubicBezTo>
                    <a:pt x="705" y="2503"/>
                    <a:pt x="479" y="1289"/>
                    <a:pt x="217" y="74"/>
                  </a:cubicBezTo>
                  <a:cubicBezTo>
                    <a:pt x="208" y="23"/>
                    <a:pt x="171" y="1"/>
                    <a:pt x="1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9"/>
            <p:cNvSpPr/>
            <p:nvPr/>
          </p:nvSpPr>
          <p:spPr>
            <a:xfrm>
              <a:off x="4806612" y="2363920"/>
              <a:ext cx="275179" cy="233198"/>
            </a:xfrm>
            <a:custGeom>
              <a:rect b="b" l="l" r="r" t="t"/>
              <a:pathLst>
                <a:path extrusionOk="0" h="8699" w="10265">
                  <a:moveTo>
                    <a:pt x="5362" y="1"/>
                  </a:moveTo>
                  <a:cubicBezTo>
                    <a:pt x="4558" y="1"/>
                    <a:pt x="3750" y="156"/>
                    <a:pt x="2989" y="429"/>
                  </a:cubicBezTo>
                  <a:cubicBezTo>
                    <a:pt x="1192" y="1060"/>
                    <a:pt x="1" y="3287"/>
                    <a:pt x="656" y="5192"/>
                  </a:cubicBezTo>
                  <a:cubicBezTo>
                    <a:pt x="1239" y="6847"/>
                    <a:pt x="4144" y="7073"/>
                    <a:pt x="5525" y="7811"/>
                  </a:cubicBezTo>
                  <a:cubicBezTo>
                    <a:pt x="6288" y="8213"/>
                    <a:pt x="7102" y="8699"/>
                    <a:pt x="7938" y="8699"/>
                  </a:cubicBezTo>
                  <a:cubicBezTo>
                    <a:pt x="8093" y="8699"/>
                    <a:pt x="8250" y="8682"/>
                    <a:pt x="8407" y="8644"/>
                  </a:cubicBezTo>
                  <a:cubicBezTo>
                    <a:pt x="9157" y="8466"/>
                    <a:pt x="10264" y="6966"/>
                    <a:pt x="10264" y="4775"/>
                  </a:cubicBezTo>
                  <a:cubicBezTo>
                    <a:pt x="10264" y="2632"/>
                    <a:pt x="8216" y="584"/>
                    <a:pt x="6930" y="215"/>
                  </a:cubicBezTo>
                  <a:cubicBezTo>
                    <a:pt x="6420" y="68"/>
                    <a:pt x="5892" y="1"/>
                    <a:pt x="5362" y="1"/>
                  </a:cubicBezTo>
                  <a:close/>
                </a:path>
              </a:pathLst>
            </a:custGeom>
            <a:solidFill>
              <a:srgbClr val="AF4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9"/>
            <p:cNvSpPr/>
            <p:nvPr/>
          </p:nvSpPr>
          <p:spPr>
            <a:xfrm>
              <a:off x="4583198" y="2521334"/>
              <a:ext cx="482294" cy="585637"/>
            </a:xfrm>
            <a:custGeom>
              <a:rect b="b" l="l" r="r" t="t"/>
              <a:pathLst>
                <a:path extrusionOk="0" h="21846" w="17991">
                  <a:moveTo>
                    <a:pt x="9030" y="1"/>
                  </a:moveTo>
                  <a:cubicBezTo>
                    <a:pt x="8292" y="1"/>
                    <a:pt x="7553" y="80"/>
                    <a:pt x="6835" y="236"/>
                  </a:cubicBezTo>
                  <a:cubicBezTo>
                    <a:pt x="5858" y="451"/>
                    <a:pt x="4894" y="808"/>
                    <a:pt x="4108" y="1403"/>
                  </a:cubicBezTo>
                  <a:cubicBezTo>
                    <a:pt x="2858" y="2332"/>
                    <a:pt x="1" y="4606"/>
                    <a:pt x="346" y="6130"/>
                  </a:cubicBezTo>
                  <a:cubicBezTo>
                    <a:pt x="1501" y="11262"/>
                    <a:pt x="1382" y="15203"/>
                    <a:pt x="2739" y="17119"/>
                  </a:cubicBezTo>
                  <a:cubicBezTo>
                    <a:pt x="4144" y="19096"/>
                    <a:pt x="6132" y="21239"/>
                    <a:pt x="8085" y="21751"/>
                  </a:cubicBezTo>
                  <a:cubicBezTo>
                    <a:pt x="8326" y="21816"/>
                    <a:pt x="8570" y="21845"/>
                    <a:pt x="8812" y="21845"/>
                  </a:cubicBezTo>
                  <a:cubicBezTo>
                    <a:pt x="10040" y="21845"/>
                    <a:pt x="11252" y="21090"/>
                    <a:pt x="12157" y="20334"/>
                  </a:cubicBezTo>
                  <a:cubicBezTo>
                    <a:pt x="15133" y="17858"/>
                    <a:pt x="15836" y="15536"/>
                    <a:pt x="16550" y="11821"/>
                  </a:cubicBezTo>
                  <a:cubicBezTo>
                    <a:pt x="17253" y="8095"/>
                    <a:pt x="17991" y="4463"/>
                    <a:pt x="14502" y="1760"/>
                  </a:cubicBezTo>
                  <a:cubicBezTo>
                    <a:pt x="12953" y="566"/>
                    <a:pt x="10995" y="1"/>
                    <a:pt x="9030" y="1"/>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9"/>
            <p:cNvSpPr/>
            <p:nvPr/>
          </p:nvSpPr>
          <p:spPr>
            <a:xfrm>
              <a:off x="4744070" y="2794100"/>
              <a:ext cx="58976" cy="140686"/>
            </a:xfrm>
            <a:custGeom>
              <a:rect b="b" l="l" r="r" t="t"/>
              <a:pathLst>
                <a:path extrusionOk="0" h="5248" w="2200">
                  <a:moveTo>
                    <a:pt x="1103" y="0"/>
                  </a:moveTo>
                  <a:cubicBezTo>
                    <a:pt x="985" y="0"/>
                    <a:pt x="854" y="108"/>
                    <a:pt x="893" y="241"/>
                  </a:cubicBezTo>
                  <a:lnTo>
                    <a:pt x="893" y="253"/>
                  </a:lnTo>
                  <a:cubicBezTo>
                    <a:pt x="1203" y="1289"/>
                    <a:pt x="1179" y="2396"/>
                    <a:pt x="512" y="3301"/>
                  </a:cubicBezTo>
                  <a:cubicBezTo>
                    <a:pt x="322" y="3575"/>
                    <a:pt x="0" y="3849"/>
                    <a:pt x="60" y="4218"/>
                  </a:cubicBezTo>
                  <a:cubicBezTo>
                    <a:pt x="143" y="4825"/>
                    <a:pt x="1334" y="5159"/>
                    <a:pt x="1798" y="5242"/>
                  </a:cubicBezTo>
                  <a:cubicBezTo>
                    <a:pt x="1816" y="5246"/>
                    <a:pt x="1833" y="5248"/>
                    <a:pt x="1850" y="5248"/>
                  </a:cubicBezTo>
                  <a:cubicBezTo>
                    <a:pt x="2043" y="5248"/>
                    <a:pt x="2199" y="5014"/>
                    <a:pt x="2024" y="4861"/>
                  </a:cubicBezTo>
                  <a:cubicBezTo>
                    <a:pt x="1762" y="4611"/>
                    <a:pt x="1405" y="4516"/>
                    <a:pt x="1072" y="4385"/>
                  </a:cubicBezTo>
                  <a:cubicBezTo>
                    <a:pt x="298" y="4075"/>
                    <a:pt x="917" y="3730"/>
                    <a:pt x="1179" y="3242"/>
                  </a:cubicBezTo>
                  <a:cubicBezTo>
                    <a:pt x="1715" y="2242"/>
                    <a:pt x="1679" y="1110"/>
                    <a:pt x="1250" y="98"/>
                  </a:cubicBezTo>
                  <a:cubicBezTo>
                    <a:pt x="1222" y="29"/>
                    <a:pt x="1164" y="0"/>
                    <a:pt x="1103"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9"/>
            <p:cNvSpPr/>
            <p:nvPr/>
          </p:nvSpPr>
          <p:spPr>
            <a:xfrm>
              <a:off x="4821571" y="2719522"/>
              <a:ext cx="89349" cy="31284"/>
            </a:xfrm>
            <a:custGeom>
              <a:rect b="b" l="l" r="r" t="t"/>
              <a:pathLst>
                <a:path extrusionOk="0" h="1167" w="3333">
                  <a:moveTo>
                    <a:pt x="1712" y="1"/>
                  </a:moveTo>
                  <a:cubicBezTo>
                    <a:pt x="1615" y="1"/>
                    <a:pt x="1517" y="8"/>
                    <a:pt x="1419" y="23"/>
                  </a:cubicBezTo>
                  <a:cubicBezTo>
                    <a:pt x="931" y="82"/>
                    <a:pt x="145" y="356"/>
                    <a:pt x="38" y="916"/>
                  </a:cubicBezTo>
                  <a:cubicBezTo>
                    <a:pt x="0" y="1049"/>
                    <a:pt x="114" y="1167"/>
                    <a:pt x="240" y="1167"/>
                  </a:cubicBezTo>
                  <a:cubicBezTo>
                    <a:pt x="272" y="1167"/>
                    <a:pt x="305" y="1159"/>
                    <a:pt x="336" y="1142"/>
                  </a:cubicBezTo>
                  <a:cubicBezTo>
                    <a:pt x="717" y="904"/>
                    <a:pt x="943" y="582"/>
                    <a:pt x="1419" y="487"/>
                  </a:cubicBezTo>
                  <a:cubicBezTo>
                    <a:pt x="1537" y="463"/>
                    <a:pt x="1650" y="452"/>
                    <a:pt x="1760" y="452"/>
                  </a:cubicBezTo>
                  <a:cubicBezTo>
                    <a:pt x="2241" y="452"/>
                    <a:pt x="2658" y="666"/>
                    <a:pt x="3074" y="928"/>
                  </a:cubicBezTo>
                  <a:cubicBezTo>
                    <a:pt x="3094" y="941"/>
                    <a:pt x="3116" y="947"/>
                    <a:pt x="3139" y="947"/>
                  </a:cubicBezTo>
                  <a:cubicBezTo>
                    <a:pt x="3235" y="947"/>
                    <a:pt x="3333" y="836"/>
                    <a:pt x="3265" y="749"/>
                  </a:cubicBezTo>
                  <a:lnTo>
                    <a:pt x="3253" y="749"/>
                  </a:lnTo>
                  <a:cubicBezTo>
                    <a:pt x="2874" y="278"/>
                    <a:pt x="2310" y="1"/>
                    <a:pt x="1712" y="1"/>
                  </a:cubicBezTo>
                  <a:close/>
                </a:path>
              </a:pathLst>
            </a:custGeom>
            <a:solidFill>
              <a:srgbClr val="C26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9"/>
            <p:cNvSpPr/>
            <p:nvPr/>
          </p:nvSpPr>
          <p:spPr>
            <a:xfrm>
              <a:off x="4641612" y="2728851"/>
              <a:ext cx="95998" cy="30212"/>
            </a:xfrm>
            <a:custGeom>
              <a:rect b="b" l="l" r="r" t="t"/>
              <a:pathLst>
                <a:path extrusionOk="0" h="1127" w="3581">
                  <a:moveTo>
                    <a:pt x="1811" y="0"/>
                  </a:moveTo>
                  <a:cubicBezTo>
                    <a:pt x="1681" y="0"/>
                    <a:pt x="1549" y="11"/>
                    <a:pt x="1417" y="32"/>
                  </a:cubicBezTo>
                  <a:cubicBezTo>
                    <a:pt x="1120" y="80"/>
                    <a:pt x="0" y="354"/>
                    <a:pt x="155" y="866"/>
                  </a:cubicBezTo>
                  <a:cubicBezTo>
                    <a:pt x="179" y="937"/>
                    <a:pt x="239" y="985"/>
                    <a:pt x="322" y="985"/>
                  </a:cubicBezTo>
                  <a:cubicBezTo>
                    <a:pt x="334" y="986"/>
                    <a:pt x="347" y="987"/>
                    <a:pt x="359" y="987"/>
                  </a:cubicBezTo>
                  <a:cubicBezTo>
                    <a:pt x="635" y="987"/>
                    <a:pt x="1048" y="636"/>
                    <a:pt x="1298" y="568"/>
                  </a:cubicBezTo>
                  <a:cubicBezTo>
                    <a:pt x="1506" y="506"/>
                    <a:pt x="1703" y="476"/>
                    <a:pt x="1892" y="476"/>
                  </a:cubicBezTo>
                  <a:cubicBezTo>
                    <a:pt x="2397" y="476"/>
                    <a:pt x="2840" y="690"/>
                    <a:pt x="3239" y="1080"/>
                  </a:cubicBezTo>
                  <a:cubicBezTo>
                    <a:pt x="3272" y="1113"/>
                    <a:pt x="3312" y="1127"/>
                    <a:pt x="3351" y="1127"/>
                  </a:cubicBezTo>
                  <a:cubicBezTo>
                    <a:pt x="3468" y="1127"/>
                    <a:pt x="3581" y="1002"/>
                    <a:pt x="3501" y="877"/>
                  </a:cubicBezTo>
                  <a:cubicBezTo>
                    <a:pt x="3111" y="288"/>
                    <a:pt x="2487" y="0"/>
                    <a:pt x="1811" y="0"/>
                  </a:cubicBezTo>
                  <a:close/>
                </a:path>
              </a:pathLst>
            </a:custGeom>
            <a:solidFill>
              <a:srgbClr val="C26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9"/>
            <p:cNvSpPr/>
            <p:nvPr/>
          </p:nvSpPr>
          <p:spPr>
            <a:xfrm>
              <a:off x="4858645" y="2799247"/>
              <a:ext cx="28121" cy="47637"/>
            </a:xfrm>
            <a:custGeom>
              <a:rect b="b" l="l" r="r" t="t"/>
              <a:pathLst>
                <a:path extrusionOk="0" h="1777" w="1049">
                  <a:moveTo>
                    <a:pt x="465" y="1"/>
                  </a:moveTo>
                  <a:cubicBezTo>
                    <a:pt x="457" y="1"/>
                    <a:pt x="449" y="1"/>
                    <a:pt x="441" y="2"/>
                  </a:cubicBezTo>
                  <a:cubicBezTo>
                    <a:pt x="167" y="25"/>
                    <a:pt x="1" y="442"/>
                    <a:pt x="48" y="942"/>
                  </a:cubicBezTo>
                  <a:cubicBezTo>
                    <a:pt x="106" y="1415"/>
                    <a:pt x="331" y="1777"/>
                    <a:pt x="595" y="1777"/>
                  </a:cubicBezTo>
                  <a:cubicBezTo>
                    <a:pt x="603" y="1777"/>
                    <a:pt x="611" y="1776"/>
                    <a:pt x="620" y="1776"/>
                  </a:cubicBezTo>
                  <a:cubicBezTo>
                    <a:pt x="882" y="1752"/>
                    <a:pt x="1048" y="1335"/>
                    <a:pt x="1001" y="835"/>
                  </a:cubicBezTo>
                  <a:cubicBezTo>
                    <a:pt x="955" y="362"/>
                    <a:pt x="718" y="1"/>
                    <a:pt x="4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9"/>
            <p:cNvSpPr/>
            <p:nvPr/>
          </p:nvSpPr>
          <p:spPr>
            <a:xfrm>
              <a:off x="4683110" y="2807558"/>
              <a:ext cx="28094" cy="47637"/>
            </a:xfrm>
            <a:custGeom>
              <a:rect b="b" l="l" r="r" t="t"/>
              <a:pathLst>
                <a:path extrusionOk="0" h="1777" w="1048">
                  <a:moveTo>
                    <a:pt x="453" y="0"/>
                  </a:moveTo>
                  <a:cubicBezTo>
                    <a:pt x="445" y="0"/>
                    <a:pt x="437" y="0"/>
                    <a:pt x="429" y="1"/>
                  </a:cubicBezTo>
                  <a:cubicBezTo>
                    <a:pt x="167" y="25"/>
                    <a:pt x="0" y="442"/>
                    <a:pt x="48" y="942"/>
                  </a:cubicBezTo>
                  <a:cubicBezTo>
                    <a:pt x="94" y="1415"/>
                    <a:pt x="330" y="1776"/>
                    <a:pt x="583" y="1776"/>
                  </a:cubicBezTo>
                  <a:cubicBezTo>
                    <a:pt x="591" y="1776"/>
                    <a:pt x="599" y="1776"/>
                    <a:pt x="607" y="1775"/>
                  </a:cubicBezTo>
                  <a:cubicBezTo>
                    <a:pt x="881" y="1751"/>
                    <a:pt x="1048" y="1335"/>
                    <a:pt x="1000" y="835"/>
                  </a:cubicBezTo>
                  <a:cubicBezTo>
                    <a:pt x="954" y="361"/>
                    <a:pt x="707" y="0"/>
                    <a:pt x="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9"/>
            <p:cNvSpPr/>
            <p:nvPr/>
          </p:nvSpPr>
          <p:spPr>
            <a:xfrm>
              <a:off x="4880628" y="2868357"/>
              <a:ext cx="53052" cy="17478"/>
            </a:xfrm>
            <a:custGeom>
              <a:rect b="b" l="l" r="r" t="t"/>
              <a:pathLst>
                <a:path extrusionOk="0" h="652" w="1979">
                  <a:moveTo>
                    <a:pt x="1466" y="1"/>
                  </a:moveTo>
                  <a:cubicBezTo>
                    <a:pt x="1352" y="1"/>
                    <a:pt x="1235" y="14"/>
                    <a:pt x="1121" y="19"/>
                  </a:cubicBezTo>
                  <a:cubicBezTo>
                    <a:pt x="848" y="19"/>
                    <a:pt x="574" y="43"/>
                    <a:pt x="300" y="103"/>
                  </a:cubicBezTo>
                  <a:cubicBezTo>
                    <a:pt x="0" y="160"/>
                    <a:pt x="57" y="652"/>
                    <a:pt x="352" y="652"/>
                  </a:cubicBezTo>
                  <a:cubicBezTo>
                    <a:pt x="362" y="652"/>
                    <a:pt x="373" y="651"/>
                    <a:pt x="383" y="650"/>
                  </a:cubicBezTo>
                  <a:cubicBezTo>
                    <a:pt x="645" y="626"/>
                    <a:pt x="907" y="579"/>
                    <a:pt x="1181" y="543"/>
                  </a:cubicBezTo>
                  <a:cubicBezTo>
                    <a:pt x="1407" y="519"/>
                    <a:pt x="1657" y="531"/>
                    <a:pt x="1860" y="400"/>
                  </a:cubicBezTo>
                  <a:cubicBezTo>
                    <a:pt x="1979" y="329"/>
                    <a:pt x="1979" y="162"/>
                    <a:pt x="1860" y="91"/>
                  </a:cubicBezTo>
                  <a:cubicBezTo>
                    <a:pt x="1736" y="19"/>
                    <a:pt x="1603" y="1"/>
                    <a:pt x="1466"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9"/>
            <p:cNvSpPr/>
            <p:nvPr/>
          </p:nvSpPr>
          <p:spPr>
            <a:xfrm>
              <a:off x="4650539" y="2879858"/>
              <a:ext cx="44527" cy="16353"/>
            </a:xfrm>
            <a:custGeom>
              <a:rect b="b" l="l" r="r" t="t"/>
              <a:pathLst>
                <a:path extrusionOk="0" h="610" w="1661">
                  <a:moveTo>
                    <a:pt x="1331" y="1"/>
                  </a:moveTo>
                  <a:cubicBezTo>
                    <a:pt x="1313" y="1"/>
                    <a:pt x="1294" y="3"/>
                    <a:pt x="1275" y="7"/>
                  </a:cubicBezTo>
                  <a:cubicBezTo>
                    <a:pt x="1060" y="43"/>
                    <a:pt x="846" y="66"/>
                    <a:pt x="632" y="66"/>
                  </a:cubicBezTo>
                  <a:cubicBezTo>
                    <a:pt x="529" y="66"/>
                    <a:pt x="434" y="50"/>
                    <a:pt x="347" y="50"/>
                  </a:cubicBezTo>
                  <a:cubicBezTo>
                    <a:pt x="252" y="50"/>
                    <a:pt x="165" y="69"/>
                    <a:pt x="84" y="150"/>
                  </a:cubicBezTo>
                  <a:cubicBezTo>
                    <a:pt x="13" y="221"/>
                    <a:pt x="1" y="328"/>
                    <a:pt x="48" y="412"/>
                  </a:cubicBezTo>
                  <a:cubicBezTo>
                    <a:pt x="145" y="578"/>
                    <a:pt x="312" y="609"/>
                    <a:pt x="484" y="609"/>
                  </a:cubicBezTo>
                  <a:cubicBezTo>
                    <a:pt x="546" y="609"/>
                    <a:pt x="608" y="605"/>
                    <a:pt x="668" y="602"/>
                  </a:cubicBezTo>
                  <a:cubicBezTo>
                    <a:pt x="918" y="590"/>
                    <a:pt x="1168" y="543"/>
                    <a:pt x="1406" y="447"/>
                  </a:cubicBezTo>
                  <a:cubicBezTo>
                    <a:pt x="1661" y="359"/>
                    <a:pt x="1575" y="1"/>
                    <a:pt x="1331"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9"/>
            <p:cNvSpPr/>
            <p:nvPr/>
          </p:nvSpPr>
          <p:spPr>
            <a:xfrm>
              <a:off x="4551592" y="2466513"/>
              <a:ext cx="563386" cy="377798"/>
            </a:xfrm>
            <a:custGeom>
              <a:rect b="b" l="l" r="r" t="t"/>
              <a:pathLst>
                <a:path extrusionOk="0" h="14093" w="21016">
                  <a:moveTo>
                    <a:pt x="10162" y="0"/>
                  </a:moveTo>
                  <a:cubicBezTo>
                    <a:pt x="8904" y="0"/>
                    <a:pt x="7683" y="158"/>
                    <a:pt x="6621" y="472"/>
                  </a:cubicBezTo>
                  <a:cubicBezTo>
                    <a:pt x="5478" y="805"/>
                    <a:pt x="1" y="2901"/>
                    <a:pt x="1572" y="8651"/>
                  </a:cubicBezTo>
                  <a:cubicBezTo>
                    <a:pt x="2096" y="7532"/>
                    <a:pt x="2906" y="6568"/>
                    <a:pt x="3918" y="5853"/>
                  </a:cubicBezTo>
                  <a:cubicBezTo>
                    <a:pt x="5404" y="4798"/>
                    <a:pt x="7484" y="4610"/>
                    <a:pt x="9339" y="4610"/>
                  </a:cubicBezTo>
                  <a:cubicBezTo>
                    <a:pt x="9535" y="4610"/>
                    <a:pt x="9729" y="4612"/>
                    <a:pt x="9919" y="4615"/>
                  </a:cubicBezTo>
                  <a:cubicBezTo>
                    <a:pt x="10895" y="4627"/>
                    <a:pt x="12526" y="5175"/>
                    <a:pt x="13372" y="5663"/>
                  </a:cubicBezTo>
                  <a:cubicBezTo>
                    <a:pt x="15098" y="6663"/>
                    <a:pt x="15348" y="7854"/>
                    <a:pt x="16443" y="11842"/>
                  </a:cubicBezTo>
                  <a:cubicBezTo>
                    <a:pt x="16801" y="13104"/>
                    <a:pt x="17551" y="13997"/>
                    <a:pt x="18086" y="14081"/>
                  </a:cubicBezTo>
                  <a:cubicBezTo>
                    <a:pt x="18138" y="14088"/>
                    <a:pt x="18188" y="14092"/>
                    <a:pt x="18238" y="14092"/>
                  </a:cubicBezTo>
                  <a:cubicBezTo>
                    <a:pt x="18857" y="14092"/>
                    <a:pt x="19347" y="13497"/>
                    <a:pt x="19622" y="12902"/>
                  </a:cubicBezTo>
                  <a:cubicBezTo>
                    <a:pt x="21015" y="9806"/>
                    <a:pt x="20110" y="4044"/>
                    <a:pt x="17372" y="2031"/>
                  </a:cubicBezTo>
                  <a:cubicBezTo>
                    <a:pt x="15526" y="675"/>
                    <a:pt x="12765" y="0"/>
                    <a:pt x="10162" y="0"/>
                  </a:cubicBezTo>
                  <a:close/>
                </a:path>
              </a:pathLst>
            </a:custGeom>
            <a:solidFill>
              <a:srgbClr val="C26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9"/>
            <p:cNvSpPr/>
            <p:nvPr/>
          </p:nvSpPr>
          <p:spPr>
            <a:xfrm>
              <a:off x="4995256" y="2763218"/>
              <a:ext cx="103128" cy="157494"/>
            </a:xfrm>
            <a:custGeom>
              <a:rect b="b" l="l" r="r" t="t"/>
              <a:pathLst>
                <a:path extrusionOk="0" h="5875" w="3847">
                  <a:moveTo>
                    <a:pt x="2286" y="0"/>
                  </a:moveTo>
                  <a:cubicBezTo>
                    <a:pt x="2227" y="0"/>
                    <a:pt x="2167" y="4"/>
                    <a:pt x="2108" y="12"/>
                  </a:cubicBezTo>
                  <a:cubicBezTo>
                    <a:pt x="989" y="155"/>
                    <a:pt x="596" y="1393"/>
                    <a:pt x="417" y="2512"/>
                  </a:cubicBezTo>
                  <a:cubicBezTo>
                    <a:pt x="417" y="2512"/>
                    <a:pt x="1" y="5429"/>
                    <a:pt x="655" y="5751"/>
                  </a:cubicBezTo>
                  <a:cubicBezTo>
                    <a:pt x="834" y="5838"/>
                    <a:pt x="1009" y="5875"/>
                    <a:pt x="1176" y="5875"/>
                  </a:cubicBezTo>
                  <a:cubicBezTo>
                    <a:pt x="1831" y="5875"/>
                    <a:pt x="2371" y="5307"/>
                    <a:pt x="2608" y="4965"/>
                  </a:cubicBezTo>
                  <a:cubicBezTo>
                    <a:pt x="3513" y="3667"/>
                    <a:pt x="3846" y="2274"/>
                    <a:pt x="3275" y="798"/>
                  </a:cubicBezTo>
                  <a:cubicBezTo>
                    <a:pt x="3156" y="476"/>
                    <a:pt x="2953" y="167"/>
                    <a:pt x="2632" y="48"/>
                  </a:cubicBezTo>
                  <a:cubicBezTo>
                    <a:pt x="2521" y="16"/>
                    <a:pt x="2404" y="0"/>
                    <a:pt x="2286" y="0"/>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9"/>
            <p:cNvSpPr/>
            <p:nvPr/>
          </p:nvSpPr>
          <p:spPr>
            <a:xfrm>
              <a:off x="5021099" y="2785200"/>
              <a:ext cx="49192" cy="108275"/>
            </a:xfrm>
            <a:custGeom>
              <a:rect b="b" l="l" r="r" t="t"/>
              <a:pathLst>
                <a:path extrusionOk="0" h="4039" w="1835">
                  <a:moveTo>
                    <a:pt x="1076" y="1"/>
                  </a:moveTo>
                  <a:cubicBezTo>
                    <a:pt x="1067" y="1"/>
                    <a:pt x="1058" y="1"/>
                    <a:pt x="1049" y="2"/>
                  </a:cubicBezTo>
                  <a:cubicBezTo>
                    <a:pt x="620" y="14"/>
                    <a:pt x="334" y="633"/>
                    <a:pt x="168" y="942"/>
                  </a:cubicBezTo>
                  <a:cubicBezTo>
                    <a:pt x="111" y="1048"/>
                    <a:pt x="198" y="1143"/>
                    <a:pt x="286" y="1143"/>
                  </a:cubicBezTo>
                  <a:cubicBezTo>
                    <a:pt x="327" y="1143"/>
                    <a:pt x="367" y="1122"/>
                    <a:pt x="394" y="1073"/>
                  </a:cubicBezTo>
                  <a:lnTo>
                    <a:pt x="406" y="1085"/>
                  </a:lnTo>
                  <a:cubicBezTo>
                    <a:pt x="525" y="895"/>
                    <a:pt x="703" y="454"/>
                    <a:pt x="918" y="383"/>
                  </a:cubicBezTo>
                  <a:cubicBezTo>
                    <a:pt x="956" y="369"/>
                    <a:pt x="991" y="362"/>
                    <a:pt x="1024" y="362"/>
                  </a:cubicBezTo>
                  <a:cubicBezTo>
                    <a:pt x="1534" y="362"/>
                    <a:pt x="1509" y="1903"/>
                    <a:pt x="1453" y="2216"/>
                  </a:cubicBezTo>
                  <a:cubicBezTo>
                    <a:pt x="1311" y="3002"/>
                    <a:pt x="882" y="3526"/>
                    <a:pt x="132" y="3728"/>
                  </a:cubicBezTo>
                  <a:cubicBezTo>
                    <a:pt x="25" y="3764"/>
                    <a:pt x="1" y="3919"/>
                    <a:pt x="108" y="3978"/>
                  </a:cubicBezTo>
                  <a:cubicBezTo>
                    <a:pt x="179" y="4021"/>
                    <a:pt x="254" y="4039"/>
                    <a:pt x="331" y="4039"/>
                  </a:cubicBezTo>
                  <a:cubicBezTo>
                    <a:pt x="644" y="4039"/>
                    <a:pt x="989" y="3739"/>
                    <a:pt x="1180" y="3538"/>
                  </a:cubicBezTo>
                  <a:cubicBezTo>
                    <a:pt x="1656" y="3002"/>
                    <a:pt x="1834" y="2252"/>
                    <a:pt x="1787" y="1550"/>
                  </a:cubicBezTo>
                  <a:cubicBezTo>
                    <a:pt x="1763" y="1151"/>
                    <a:pt x="1671" y="1"/>
                    <a:pt x="1076"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9"/>
            <p:cNvSpPr/>
            <p:nvPr/>
          </p:nvSpPr>
          <p:spPr>
            <a:xfrm>
              <a:off x="4746617" y="2965561"/>
              <a:ext cx="105032" cy="57180"/>
            </a:xfrm>
            <a:custGeom>
              <a:rect b="b" l="l" r="r" t="t"/>
              <a:pathLst>
                <a:path extrusionOk="0" h="2133" w="3918">
                  <a:moveTo>
                    <a:pt x="3632" y="1"/>
                  </a:moveTo>
                  <a:lnTo>
                    <a:pt x="3632" y="1"/>
                  </a:lnTo>
                  <a:cubicBezTo>
                    <a:pt x="2717" y="406"/>
                    <a:pt x="1780" y="504"/>
                    <a:pt x="1087" y="504"/>
                  </a:cubicBezTo>
                  <a:cubicBezTo>
                    <a:pt x="436" y="504"/>
                    <a:pt x="1" y="418"/>
                    <a:pt x="1" y="418"/>
                  </a:cubicBezTo>
                  <a:lnTo>
                    <a:pt x="1" y="418"/>
                  </a:lnTo>
                  <a:cubicBezTo>
                    <a:pt x="622" y="2063"/>
                    <a:pt x="1891" y="2133"/>
                    <a:pt x="2102" y="2133"/>
                  </a:cubicBezTo>
                  <a:cubicBezTo>
                    <a:pt x="2121" y="2133"/>
                    <a:pt x="2132" y="2132"/>
                    <a:pt x="2132" y="2132"/>
                  </a:cubicBezTo>
                  <a:cubicBezTo>
                    <a:pt x="3918" y="2001"/>
                    <a:pt x="3632" y="1"/>
                    <a:pt x="36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9"/>
            <p:cNvSpPr/>
            <p:nvPr/>
          </p:nvSpPr>
          <p:spPr>
            <a:xfrm>
              <a:off x="4617029" y="2523720"/>
              <a:ext cx="43777" cy="96266"/>
            </a:xfrm>
            <a:custGeom>
              <a:rect b="b" l="l" r="r" t="t"/>
              <a:pathLst>
                <a:path extrusionOk="0" h="3591" w="1633">
                  <a:moveTo>
                    <a:pt x="1497" y="0"/>
                  </a:moveTo>
                  <a:cubicBezTo>
                    <a:pt x="1482" y="0"/>
                    <a:pt x="1467" y="5"/>
                    <a:pt x="1453" y="16"/>
                  </a:cubicBezTo>
                  <a:cubicBezTo>
                    <a:pt x="441" y="778"/>
                    <a:pt x="1" y="2291"/>
                    <a:pt x="203" y="3517"/>
                  </a:cubicBezTo>
                  <a:cubicBezTo>
                    <a:pt x="213" y="3568"/>
                    <a:pt x="256" y="3590"/>
                    <a:pt x="301" y="3590"/>
                  </a:cubicBezTo>
                  <a:cubicBezTo>
                    <a:pt x="363" y="3590"/>
                    <a:pt x="429" y="3549"/>
                    <a:pt x="429" y="3481"/>
                  </a:cubicBezTo>
                  <a:cubicBezTo>
                    <a:pt x="405" y="2148"/>
                    <a:pt x="822" y="1219"/>
                    <a:pt x="1584" y="147"/>
                  </a:cubicBezTo>
                  <a:cubicBezTo>
                    <a:pt x="1632" y="90"/>
                    <a:pt x="1563" y="0"/>
                    <a:pt x="1497" y="0"/>
                  </a:cubicBezTo>
                  <a:close/>
                </a:path>
              </a:pathLst>
            </a:custGeom>
            <a:solidFill>
              <a:srgbClr val="AF4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9"/>
            <p:cNvSpPr/>
            <p:nvPr/>
          </p:nvSpPr>
          <p:spPr>
            <a:xfrm>
              <a:off x="4669706" y="2510504"/>
              <a:ext cx="40560" cy="82487"/>
            </a:xfrm>
            <a:custGeom>
              <a:rect b="b" l="l" r="r" t="t"/>
              <a:pathLst>
                <a:path extrusionOk="0" h="3077" w="1513">
                  <a:moveTo>
                    <a:pt x="1375" y="1"/>
                  </a:moveTo>
                  <a:cubicBezTo>
                    <a:pt x="1357" y="1"/>
                    <a:pt x="1339" y="7"/>
                    <a:pt x="1322" y="21"/>
                  </a:cubicBezTo>
                  <a:cubicBezTo>
                    <a:pt x="488" y="664"/>
                    <a:pt x="12" y="1950"/>
                    <a:pt x="0" y="2974"/>
                  </a:cubicBezTo>
                  <a:cubicBezTo>
                    <a:pt x="0" y="3039"/>
                    <a:pt x="58" y="3076"/>
                    <a:pt x="113" y="3076"/>
                  </a:cubicBezTo>
                  <a:cubicBezTo>
                    <a:pt x="159" y="3076"/>
                    <a:pt x="204" y="3052"/>
                    <a:pt x="214" y="2998"/>
                  </a:cubicBezTo>
                  <a:lnTo>
                    <a:pt x="203" y="2998"/>
                  </a:lnTo>
                  <a:cubicBezTo>
                    <a:pt x="274" y="2450"/>
                    <a:pt x="429" y="1914"/>
                    <a:pt x="655" y="1414"/>
                  </a:cubicBezTo>
                  <a:cubicBezTo>
                    <a:pt x="869" y="950"/>
                    <a:pt x="1191" y="593"/>
                    <a:pt x="1465" y="164"/>
                  </a:cubicBezTo>
                  <a:cubicBezTo>
                    <a:pt x="1512" y="98"/>
                    <a:pt x="1446" y="1"/>
                    <a:pt x="1375" y="1"/>
                  </a:cubicBezTo>
                  <a:close/>
                </a:path>
              </a:pathLst>
            </a:custGeom>
            <a:solidFill>
              <a:srgbClr val="AF4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9"/>
            <p:cNvSpPr/>
            <p:nvPr/>
          </p:nvSpPr>
          <p:spPr>
            <a:xfrm>
              <a:off x="4737931" y="2480345"/>
              <a:ext cx="53856" cy="93236"/>
            </a:xfrm>
            <a:custGeom>
              <a:rect b="b" l="l" r="r" t="t"/>
              <a:pathLst>
                <a:path extrusionOk="0" h="3478" w="2009">
                  <a:moveTo>
                    <a:pt x="1868" y="1"/>
                  </a:moveTo>
                  <a:cubicBezTo>
                    <a:pt x="1844" y="1"/>
                    <a:pt x="1819" y="9"/>
                    <a:pt x="1801" y="27"/>
                  </a:cubicBezTo>
                  <a:cubicBezTo>
                    <a:pt x="825" y="801"/>
                    <a:pt x="253" y="2170"/>
                    <a:pt x="15" y="3361"/>
                  </a:cubicBezTo>
                  <a:cubicBezTo>
                    <a:pt x="1" y="3432"/>
                    <a:pt x="59" y="3477"/>
                    <a:pt x="115" y="3477"/>
                  </a:cubicBezTo>
                  <a:cubicBezTo>
                    <a:pt x="153" y="3477"/>
                    <a:pt x="191" y="3457"/>
                    <a:pt x="205" y="3409"/>
                  </a:cubicBezTo>
                  <a:lnTo>
                    <a:pt x="205" y="3420"/>
                  </a:lnTo>
                  <a:cubicBezTo>
                    <a:pt x="551" y="2135"/>
                    <a:pt x="1206" y="1218"/>
                    <a:pt x="1956" y="146"/>
                  </a:cubicBezTo>
                  <a:cubicBezTo>
                    <a:pt x="2009" y="67"/>
                    <a:pt x="1937" y="1"/>
                    <a:pt x="1868" y="1"/>
                  </a:cubicBezTo>
                  <a:close/>
                </a:path>
              </a:pathLst>
            </a:custGeom>
            <a:solidFill>
              <a:srgbClr val="AF4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9"/>
            <p:cNvSpPr/>
            <p:nvPr/>
          </p:nvSpPr>
          <p:spPr>
            <a:xfrm>
              <a:off x="4797095" y="2489648"/>
              <a:ext cx="48575" cy="80315"/>
            </a:xfrm>
            <a:custGeom>
              <a:rect b="b" l="l" r="r" t="t"/>
              <a:pathLst>
                <a:path extrusionOk="0" h="2996" w="1812">
                  <a:moveTo>
                    <a:pt x="1695" y="1"/>
                  </a:moveTo>
                  <a:cubicBezTo>
                    <a:pt x="1681" y="1"/>
                    <a:pt x="1667" y="5"/>
                    <a:pt x="1654" y="14"/>
                  </a:cubicBezTo>
                  <a:cubicBezTo>
                    <a:pt x="820" y="645"/>
                    <a:pt x="249" y="1871"/>
                    <a:pt x="23" y="2871"/>
                  </a:cubicBezTo>
                  <a:cubicBezTo>
                    <a:pt x="0" y="2945"/>
                    <a:pt x="60" y="2995"/>
                    <a:pt x="118" y="2995"/>
                  </a:cubicBezTo>
                  <a:cubicBezTo>
                    <a:pt x="153" y="2995"/>
                    <a:pt x="187" y="2976"/>
                    <a:pt x="201" y="2931"/>
                  </a:cubicBezTo>
                  <a:cubicBezTo>
                    <a:pt x="380" y="2395"/>
                    <a:pt x="606" y="1871"/>
                    <a:pt x="880" y="1383"/>
                  </a:cubicBezTo>
                  <a:cubicBezTo>
                    <a:pt x="1142" y="930"/>
                    <a:pt x="1499" y="561"/>
                    <a:pt x="1773" y="133"/>
                  </a:cubicBezTo>
                  <a:cubicBezTo>
                    <a:pt x="1811" y="75"/>
                    <a:pt x="1756" y="1"/>
                    <a:pt x="1695" y="1"/>
                  </a:cubicBezTo>
                  <a:close/>
                </a:path>
              </a:pathLst>
            </a:custGeom>
            <a:solidFill>
              <a:srgbClr val="AF4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9"/>
            <p:cNvSpPr/>
            <p:nvPr/>
          </p:nvSpPr>
          <p:spPr>
            <a:xfrm>
              <a:off x="4850657" y="2506429"/>
              <a:ext cx="71844" cy="69297"/>
            </a:xfrm>
            <a:custGeom>
              <a:rect b="b" l="l" r="r" t="t"/>
              <a:pathLst>
                <a:path extrusionOk="0" h="2585" w="2680">
                  <a:moveTo>
                    <a:pt x="2436" y="0"/>
                  </a:moveTo>
                  <a:cubicBezTo>
                    <a:pt x="1161" y="0"/>
                    <a:pt x="449" y="1462"/>
                    <a:pt x="25" y="2459"/>
                  </a:cubicBezTo>
                  <a:cubicBezTo>
                    <a:pt x="0" y="2525"/>
                    <a:pt x="55" y="2585"/>
                    <a:pt x="102" y="2585"/>
                  </a:cubicBezTo>
                  <a:cubicBezTo>
                    <a:pt x="124" y="2585"/>
                    <a:pt x="145" y="2572"/>
                    <a:pt x="156" y="2543"/>
                  </a:cubicBezTo>
                  <a:cubicBezTo>
                    <a:pt x="703" y="1412"/>
                    <a:pt x="1275" y="400"/>
                    <a:pt x="2608" y="138"/>
                  </a:cubicBezTo>
                  <a:cubicBezTo>
                    <a:pt x="2680" y="126"/>
                    <a:pt x="2656" y="19"/>
                    <a:pt x="2585" y="7"/>
                  </a:cubicBezTo>
                  <a:cubicBezTo>
                    <a:pt x="2534" y="2"/>
                    <a:pt x="2485" y="0"/>
                    <a:pt x="2436" y="0"/>
                  </a:cubicBezTo>
                  <a:close/>
                </a:path>
              </a:pathLst>
            </a:custGeom>
            <a:solidFill>
              <a:srgbClr val="AF4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9"/>
            <p:cNvSpPr/>
            <p:nvPr/>
          </p:nvSpPr>
          <p:spPr>
            <a:xfrm>
              <a:off x="4908212" y="2528867"/>
              <a:ext cx="79833" cy="65062"/>
            </a:xfrm>
            <a:custGeom>
              <a:rect b="b" l="l" r="r" t="t"/>
              <a:pathLst>
                <a:path extrusionOk="0" h="2427" w="2978">
                  <a:moveTo>
                    <a:pt x="2827" y="1"/>
                  </a:moveTo>
                  <a:cubicBezTo>
                    <a:pt x="2820" y="1"/>
                    <a:pt x="2814" y="1"/>
                    <a:pt x="2807" y="3"/>
                  </a:cubicBezTo>
                  <a:cubicBezTo>
                    <a:pt x="1616" y="229"/>
                    <a:pt x="569" y="1265"/>
                    <a:pt x="33" y="2313"/>
                  </a:cubicBezTo>
                  <a:cubicBezTo>
                    <a:pt x="0" y="2370"/>
                    <a:pt x="51" y="2427"/>
                    <a:pt x="106" y="2427"/>
                  </a:cubicBezTo>
                  <a:cubicBezTo>
                    <a:pt x="131" y="2427"/>
                    <a:pt x="157" y="2415"/>
                    <a:pt x="176" y="2384"/>
                  </a:cubicBezTo>
                  <a:cubicBezTo>
                    <a:pt x="831" y="1265"/>
                    <a:pt x="1735" y="717"/>
                    <a:pt x="2878" y="182"/>
                  </a:cubicBezTo>
                  <a:cubicBezTo>
                    <a:pt x="2978" y="137"/>
                    <a:pt x="2913" y="1"/>
                    <a:pt x="2827" y="1"/>
                  </a:cubicBezTo>
                  <a:close/>
                </a:path>
              </a:pathLst>
            </a:custGeom>
            <a:solidFill>
              <a:srgbClr val="AF4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9"/>
            <p:cNvSpPr/>
            <p:nvPr/>
          </p:nvSpPr>
          <p:spPr>
            <a:xfrm>
              <a:off x="4964133" y="2581839"/>
              <a:ext cx="64365" cy="43937"/>
            </a:xfrm>
            <a:custGeom>
              <a:rect b="b" l="l" r="r" t="t"/>
              <a:pathLst>
                <a:path extrusionOk="0" h="1639" w="2401">
                  <a:moveTo>
                    <a:pt x="2205" y="0"/>
                  </a:moveTo>
                  <a:cubicBezTo>
                    <a:pt x="2195" y="0"/>
                    <a:pt x="2185" y="1"/>
                    <a:pt x="2174" y="4"/>
                  </a:cubicBezTo>
                  <a:cubicBezTo>
                    <a:pt x="1304" y="206"/>
                    <a:pt x="530" y="742"/>
                    <a:pt x="42" y="1504"/>
                  </a:cubicBezTo>
                  <a:cubicBezTo>
                    <a:pt x="0" y="1571"/>
                    <a:pt x="65" y="1638"/>
                    <a:pt x="132" y="1638"/>
                  </a:cubicBezTo>
                  <a:cubicBezTo>
                    <a:pt x="160" y="1638"/>
                    <a:pt x="188" y="1627"/>
                    <a:pt x="209" y="1599"/>
                  </a:cubicBezTo>
                  <a:cubicBezTo>
                    <a:pt x="697" y="908"/>
                    <a:pt x="1423" y="432"/>
                    <a:pt x="2245" y="254"/>
                  </a:cubicBezTo>
                  <a:cubicBezTo>
                    <a:pt x="2401" y="220"/>
                    <a:pt x="2349" y="0"/>
                    <a:pt x="2205" y="0"/>
                  </a:cubicBezTo>
                  <a:close/>
                </a:path>
              </a:pathLst>
            </a:custGeom>
            <a:solidFill>
              <a:srgbClr val="AF4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9"/>
            <p:cNvSpPr/>
            <p:nvPr/>
          </p:nvSpPr>
          <p:spPr>
            <a:xfrm>
              <a:off x="4986839" y="2633229"/>
              <a:ext cx="63480" cy="44661"/>
            </a:xfrm>
            <a:custGeom>
              <a:rect b="b" l="l" r="r" t="t"/>
              <a:pathLst>
                <a:path extrusionOk="0" h="1666" w="2368">
                  <a:moveTo>
                    <a:pt x="2222" y="1"/>
                  </a:moveTo>
                  <a:cubicBezTo>
                    <a:pt x="2213" y="1"/>
                    <a:pt x="2205" y="2"/>
                    <a:pt x="2196" y="3"/>
                  </a:cubicBezTo>
                  <a:cubicBezTo>
                    <a:pt x="1362" y="182"/>
                    <a:pt x="600" y="849"/>
                    <a:pt x="64" y="1492"/>
                  </a:cubicBezTo>
                  <a:cubicBezTo>
                    <a:pt x="0" y="1565"/>
                    <a:pt x="63" y="1666"/>
                    <a:pt x="138" y="1666"/>
                  </a:cubicBezTo>
                  <a:cubicBezTo>
                    <a:pt x="161" y="1666"/>
                    <a:pt x="185" y="1657"/>
                    <a:pt x="207" y="1635"/>
                  </a:cubicBezTo>
                  <a:cubicBezTo>
                    <a:pt x="803" y="968"/>
                    <a:pt x="1505" y="623"/>
                    <a:pt x="2279" y="194"/>
                  </a:cubicBezTo>
                  <a:cubicBezTo>
                    <a:pt x="2367" y="128"/>
                    <a:pt x="2323" y="1"/>
                    <a:pt x="2222" y="1"/>
                  </a:cubicBezTo>
                  <a:close/>
                </a:path>
              </a:pathLst>
            </a:custGeom>
            <a:solidFill>
              <a:srgbClr val="AF4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9"/>
            <p:cNvSpPr/>
            <p:nvPr/>
          </p:nvSpPr>
          <p:spPr>
            <a:xfrm>
              <a:off x="5002870" y="2697138"/>
              <a:ext cx="43482" cy="30319"/>
            </a:xfrm>
            <a:custGeom>
              <a:rect b="b" l="l" r="r" t="t"/>
              <a:pathLst>
                <a:path extrusionOk="0" h="1131" w="1622">
                  <a:moveTo>
                    <a:pt x="1467" y="1"/>
                  </a:moveTo>
                  <a:cubicBezTo>
                    <a:pt x="907" y="36"/>
                    <a:pt x="359" y="536"/>
                    <a:pt x="50" y="977"/>
                  </a:cubicBezTo>
                  <a:cubicBezTo>
                    <a:pt x="0" y="1060"/>
                    <a:pt x="71" y="1131"/>
                    <a:pt x="147" y="1131"/>
                  </a:cubicBezTo>
                  <a:cubicBezTo>
                    <a:pt x="180" y="1131"/>
                    <a:pt x="215" y="1117"/>
                    <a:pt x="240" y="1084"/>
                  </a:cubicBezTo>
                  <a:cubicBezTo>
                    <a:pt x="407" y="858"/>
                    <a:pt x="621" y="667"/>
                    <a:pt x="860" y="513"/>
                  </a:cubicBezTo>
                  <a:cubicBezTo>
                    <a:pt x="1074" y="382"/>
                    <a:pt x="1300" y="322"/>
                    <a:pt x="1526" y="203"/>
                  </a:cubicBezTo>
                  <a:cubicBezTo>
                    <a:pt x="1622" y="144"/>
                    <a:pt x="1586" y="1"/>
                    <a:pt x="1467" y="1"/>
                  </a:cubicBezTo>
                  <a:close/>
                </a:path>
              </a:pathLst>
            </a:custGeom>
            <a:solidFill>
              <a:srgbClr val="AF4E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9"/>
            <p:cNvSpPr/>
            <p:nvPr/>
          </p:nvSpPr>
          <p:spPr>
            <a:xfrm>
              <a:off x="5016970" y="2830103"/>
              <a:ext cx="30024" cy="43884"/>
            </a:xfrm>
            <a:custGeom>
              <a:rect b="b" l="l" r="r" t="t"/>
              <a:pathLst>
                <a:path extrusionOk="0" h="1637" w="1120">
                  <a:moveTo>
                    <a:pt x="193" y="0"/>
                  </a:moveTo>
                  <a:cubicBezTo>
                    <a:pt x="132" y="0"/>
                    <a:pt x="72" y="54"/>
                    <a:pt x="72" y="125"/>
                  </a:cubicBezTo>
                  <a:lnTo>
                    <a:pt x="72" y="410"/>
                  </a:lnTo>
                  <a:cubicBezTo>
                    <a:pt x="72" y="459"/>
                    <a:pt x="129" y="496"/>
                    <a:pt x="182" y="496"/>
                  </a:cubicBezTo>
                  <a:cubicBezTo>
                    <a:pt x="218" y="496"/>
                    <a:pt x="252" y="478"/>
                    <a:pt x="262" y="434"/>
                  </a:cubicBezTo>
                  <a:cubicBezTo>
                    <a:pt x="268" y="389"/>
                    <a:pt x="276" y="344"/>
                    <a:pt x="284" y="300"/>
                  </a:cubicBezTo>
                  <a:lnTo>
                    <a:pt x="284" y="300"/>
                  </a:lnTo>
                  <a:cubicBezTo>
                    <a:pt x="477" y="419"/>
                    <a:pt x="594" y="633"/>
                    <a:pt x="584" y="863"/>
                  </a:cubicBezTo>
                  <a:cubicBezTo>
                    <a:pt x="548" y="1137"/>
                    <a:pt x="334" y="1268"/>
                    <a:pt x="107" y="1375"/>
                  </a:cubicBezTo>
                  <a:cubicBezTo>
                    <a:pt x="0" y="1446"/>
                    <a:pt x="48" y="1625"/>
                    <a:pt x="179" y="1637"/>
                  </a:cubicBezTo>
                  <a:cubicBezTo>
                    <a:pt x="1084" y="1553"/>
                    <a:pt x="1119" y="160"/>
                    <a:pt x="226" y="6"/>
                  </a:cubicBezTo>
                  <a:cubicBezTo>
                    <a:pt x="216" y="2"/>
                    <a:pt x="205" y="0"/>
                    <a:pt x="193"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9"/>
            <p:cNvSpPr/>
            <p:nvPr/>
          </p:nvSpPr>
          <p:spPr>
            <a:xfrm>
              <a:off x="4604912" y="3422495"/>
              <a:ext cx="518028" cy="672064"/>
            </a:xfrm>
            <a:custGeom>
              <a:rect b="b" l="l" r="r" t="t"/>
              <a:pathLst>
                <a:path extrusionOk="0" h="25070" w="19324">
                  <a:moveTo>
                    <a:pt x="14633" y="1"/>
                  </a:moveTo>
                  <a:cubicBezTo>
                    <a:pt x="14570" y="1"/>
                    <a:pt x="14506" y="6"/>
                    <a:pt x="14442" y="17"/>
                  </a:cubicBezTo>
                  <a:lnTo>
                    <a:pt x="1048" y="2280"/>
                  </a:lnTo>
                  <a:cubicBezTo>
                    <a:pt x="429" y="2387"/>
                    <a:pt x="0" y="2982"/>
                    <a:pt x="107" y="3601"/>
                  </a:cubicBezTo>
                  <a:lnTo>
                    <a:pt x="3572" y="24116"/>
                  </a:lnTo>
                  <a:cubicBezTo>
                    <a:pt x="3669" y="24675"/>
                    <a:pt x="4155" y="25070"/>
                    <a:pt x="4714" y="25070"/>
                  </a:cubicBezTo>
                  <a:cubicBezTo>
                    <a:pt x="4773" y="25070"/>
                    <a:pt x="4833" y="25065"/>
                    <a:pt x="4894" y="25056"/>
                  </a:cubicBezTo>
                  <a:lnTo>
                    <a:pt x="18288" y="22794"/>
                  </a:lnTo>
                  <a:cubicBezTo>
                    <a:pt x="18907" y="22687"/>
                    <a:pt x="19324" y="22092"/>
                    <a:pt x="19229" y="21472"/>
                  </a:cubicBezTo>
                  <a:lnTo>
                    <a:pt x="15764" y="958"/>
                  </a:lnTo>
                  <a:cubicBezTo>
                    <a:pt x="15668" y="403"/>
                    <a:pt x="15180" y="1"/>
                    <a:pt x="1463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9"/>
            <p:cNvSpPr/>
            <p:nvPr/>
          </p:nvSpPr>
          <p:spPr>
            <a:xfrm>
              <a:off x="4730666" y="3411531"/>
              <a:ext cx="167895" cy="96024"/>
            </a:xfrm>
            <a:custGeom>
              <a:rect b="b" l="l" r="r" t="t"/>
              <a:pathLst>
                <a:path extrusionOk="0" h="3582" w="6263">
                  <a:moveTo>
                    <a:pt x="3169" y="1"/>
                  </a:moveTo>
                  <a:cubicBezTo>
                    <a:pt x="3041" y="1"/>
                    <a:pt x="2909" y="11"/>
                    <a:pt x="2774" y="34"/>
                  </a:cubicBezTo>
                  <a:cubicBezTo>
                    <a:pt x="1965" y="164"/>
                    <a:pt x="1393" y="665"/>
                    <a:pt x="1465" y="1141"/>
                  </a:cubicBezTo>
                  <a:cubicBezTo>
                    <a:pt x="1465" y="1141"/>
                    <a:pt x="1465" y="1153"/>
                    <a:pt x="1465" y="1153"/>
                  </a:cubicBezTo>
                  <a:lnTo>
                    <a:pt x="0" y="1403"/>
                  </a:lnTo>
                  <a:lnTo>
                    <a:pt x="357" y="3582"/>
                  </a:lnTo>
                  <a:lnTo>
                    <a:pt x="6263" y="2593"/>
                  </a:lnTo>
                  <a:lnTo>
                    <a:pt x="5894" y="415"/>
                  </a:lnTo>
                  <a:lnTo>
                    <a:pt x="4358" y="665"/>
                  </a:lnTo>
                  <a:cubicBezTo>
                    <a:pt x="4358" y="665"/>
                    <a:pt x="4358" y="653"/>
                    <a:pt x="4358" y="653"/>
                  </a:cubicBezTo>
                  <a:cubicBezTo>
                    <a:pt x="4299" y="257"/>
                    <a:pt x="3795" y="1"/>
                    <a:pt x="31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9"/>
            <p:cNvSpPr/>
            <p:nvPr/>
          </p:nvSpPr>
          <p:spPr>
            <a:xfrm>
              <a:off x="4913869" y="3666711"/>
              <a:ext cx="384312" cy="203925"/>
            </a:xfrm>
            <a:custGeom>
              <a:rect b="b" l="l" r="r" t="t"/>
              <a:pathLst>
                <a:path extrusionOk="0" h="7607" w="14336">
                  <a:moveTo>
                    <a:pt x="6177" y="1"/>
                  </a:moveTo>
                  <a:cubicBezTo>
                    <a:pt x="6039" y="1"/>
                    <a:pt x="5927" y="16"/>
                    <a:pt x="5858" y="51"/>
                  </a:cubicBezTo>
                  <a:cubicBezTo>
                    <a:pt x="4942" y="516"/>
                    <a:pt x="215" y="1147"/>
                    <a:pt x="310" y="1861"/>
                  </a:cubicBezTo>
                  <a:cubicBezTo>
                    <a:pt x="381" y="2385"/>
                    <a:pt x="4013" y="1921"/>
                    <a:pt x="4251" y="2349"/>
                  </a:cubicBezTo>
                  <a:cubicBezTo>
                    <a:pt x="4251" y="2814"/>
                    <a:pt x="0" y="2933"/>
                    <a:pt x="0" y="3492"/>
                  </a:cubicBezTo>
                  <a:cubicBezTo>
                    <a:pt x="0" y="4054"/>
                    <a:pt x="987" y="4119"/>
                    <a:pt x="2044" y="4119"/>
                  </a:cubicBezTo>
                  <a:cubicBezTo>
                    <a:pt x="2360" y="4119"/>
                    <a:pt x="2683" y="4113"/>
                    <a:pt x="2988" y="4113"/>
                  </a:cubicBezTo>
                  <a:cubicBezTo>
                    <a:pt x="3778" y="4113"/>
                    <a:pt x="4445" y="4152"/>
                    <a:pt x="4561" y="4433"/>
                  </a:cubicBezTo>
                  <a:cubicBezTo>
                    <a:pt x="4251" y="4933"/>
                    <a:pt x="346" y="4433"/>
                    <a:pt x="691" y="5635"/>
                  </a:cubicBezTo>
                  <a:cubicBezTo>
                    <a:pt x="1810" y="6183"/>
                    <a:pt x="5120" y="5731"/>
                    <a:pt x="5525" y="6362"/>
                  </a:cubicBezTo>
                  <a:cubicBezTo>
                    <a:pt x="5294" y="6362"/>
                    <a:pt x="4980" y="6355"/>
                    <a:pt x="4635" y="6355"/>
                  </a:cubicBezTo>
                  <a:cubicBezTo>
                    <a:pt x="3413" y="6355"/>
                    <a:pt x="1799" y="6442"/>
                    <a:pt x="2096" y="7231"/>
                  </a:cubicBezTo>
                  <a:cubicBezTo>
                    <a:pt x="2191" y="7481"/>
                    <a:pt x="4752" y="7606"/>
                    <a:pt x="6293" y="7606"/>
                  </a:cubicBezTo>
                  <a:cubicBezTo>
                    <a:pt x="6878" y="7606"/>
                    <a:pt x="7317" y="7588"/>
                    <a:pt x="7418" y="7552"/>
                  </a:cubicBezTo>
                  <a:cubicBezTo>
                    <a:pt x="8192" y="7278"/>
                    <a:pt x="9192" y="6540"/>
                    <a:pt x="10168" y="6302"/>
                  </a:cubicBezTo>
                  <a:cubicBezTo>
                    <a:pt x="11311" y="6016"/>
                    <a:pt x="12442" y="6243"/>
                    <a:pt x="13407" y="5933"/>
                  </a:cubicBezTo>
                  <a:cubicBezTo>
                    <a:pt x="14336" y="4933"/>
                    <a:pt x="13978" y="4100"/>
                    <a:pt x="13764" y="3052"/>
                  </a:cubicBezTo>
                  <a:cubicBezTo>
                    <a:pt x="13517" y="1887"/>
                    <a:pt x="13448" y="1204"/>
                    <a:pt x="12553" y="1204"/>
                  </a:cubicBezTo>
                  <a:cubicBezTo>
                    <a:pt x="12414" y="1204"/>
                    <a:pt x="12255" y="1220"/>
                    <a:pt x="12073" y="1254"/>
                  </a:cubicBezTo>
                  <a:cubicBezTo>
                    <a:pt x="11721" y="1317"/>
                    <a:pt x="11374" y="1353"/>
                    <a:pt x="11026" y="1353"/>
                  </a:cubicBezTo>
                  <a:cubicBezTo>
                    <a:pt x="10128" y="1353"/>
                    <a:pt x="9222" y="1112"/>
                    <a:pt x="8192" y="468"/>
                  </a:cubicBezTo>
                  <a:cubicBezTo>
                    <a:pt x="7911" y="294"/>
                    <a:pt x="6785" y="1"/>
                    <a:pt x="6177" y="1"/>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9"/>
            <p:cNvSpPr/>
            <p:nvPr/>
          </p:nvSpPr>
          <p:spPr>
            <a:xfrm>
              <a:off x="5168889" y="3076249"/>
              <a:ext cx="535292" cy="792751"/>
            </a:xfrm>
            <a:custGeom>
              <a:rect b="b" l="l" r="r" t="t"/>
              <a:pathLst>
                <a:path extrusionOk="0" h="29572" w="19968">
                  <a:moveTo>
                    <a:pt x="4222" y="0"/>
                  </a:moveTo>
                  <a:cubicBezTo>
                    <a:pt x="284" y="0"/>
                    <a:pt x="3336" y="11298"/>
                    <a:pt x="4799" y="13386"/>
                  </a:cubicBezTo>
                  <a:cubicBezTo>
                    <a:pt x="6882" y="16362"/>
                    <a:pt x="8906" y="18958"/>
                    <a:pt x="10097" y="21530"/>
                  </a:cubicBezTo>
                  <a:cubicBezTo>
                    <a:pt x="7223" y="22132"/>
                    <a:pt x="4827" y="22425"/>
                    <a:pt x="1453" y="22425"/>
                  </a:cubicBezTo>
                  <a:cubicBezTo>
                    <a:pt x="1025" y="22425"/>
                    <a:pt x="582" y="22420"/>
                    <a:pt x="120" y="22411"/>
                  </a:cubicBezTo>
                  <a:lnTo>
                    <a:pt x="120" y="22411"/>
                  </a:lnTo>
                  <a:cubicBezTo>
                    <a:pt x="1" y="24471"/>
                    <a:pt x="953" y="26673"/>
                    <a:pt x="1274" y="28709"/>
                  </a:cubicBezTo>
                  <a:cubicBezTo>
                    <a:pt x="3136" y="29258"/>
                    <a:pt x="5700" y="29572"/>
                    <a:pt x="8319" y="29572"/>
                  </a:cubicBezTo>
                  <a:cubicBezTo>
                    <a:pt x="13422" y="29572"/>
                    <a:pt x="18731" y="28381"/>
                    <a:pt x="19455" y="25423"/>
                  </a:cubicBezTo>
                  <a:cubicBezTo>
                    <a:pt x="19967" y="23339"/>
                    <a:pt x="19324" y="21827"/>
                    <a:pt x="18539" y="19827"/>
                  </a:cubicBezTo>
                  <a:cubicBezTo>
                    <a:pt x="17086" y="16089"/>
                    <a:pt x="16003" y="13124"/>
                    <a:pt x="13764" y="8850"/>
                  </a:cubicBezTo>
                  <a:cubicBezTo>
                    <a:pt x="12633" y="6671"/>
                    <a:pt x="9359" y="277"/>
                    <a:pt x="4334" y="3"/>
                  </a:cubicBezTo>
                  <a:cubicBezTo>
                    <a:pt x="4296" y="1"/>
                    <a:pt x="4259" y="0"/>
                    <a:pt x="422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9"/>
            <p:cNvSpPr/>
            <p:nvPr/>
          </p:nvSpPr>
          <p:spPr>
            <a:xfrm>
              <a:off x="5233307" y="3250632"/>
              <a:ext cx="138193" cy="280004"/>
            </a:xfrm>
            <a:custGeom>
              <a:rect b="b" l="l" r="r" t="t"/>
              <a:pathLst>
                <a:path extrusionOk="0" h="10445" w="5155">
                  <a:moveTo>
                    <a:pt x="136" y="0"/>
                  </a:moveTo>
                  <a:cubicBezTo>
                    <a:pt x="72" y="0"/>
                    <a:pt x="0" y="56"/>
                    <a:pt x="14" y="142"/>
                  </a:cubicBezTo>
                  <a:cubicBezTo>
                    <a:pt x="610" y="3952"/>
                    <a:pt x="2300" y="7417"/>
                    <a:pt x="4753" y="10381"/>
                  </a:cubicBezTo>
                  <a:cubicBezTo>
                    <a:pt x="4789" y="10426"/>
                    <a:pt x="4833" y="10444"/>
                    <a:pt x="4875" y="10444"/>
                  </a:cubicBezTo>
                  <a:cubicBezTo>
                    <a:pt x="5017" y="10444"/>
                    <a:pt x="5155" y="10244"/>
                    <a:pt x="5027" y="10107"/>
                  </a:cubicBezTo>
                  <a:cubicBezTo>
                    <a:pt x="2467" y="7298"/>
                    <a:pt x="884" y="3809"/>
                    <a:pt x="229" y="82"/>
                  </a:cubicBezTo>
                  <a:cubicBezTo>
                    <a:pt x="219" y="25"/>
                    <a:pt x="179" y="0"/>
                    <a:pt x="1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9"/>
            <p:cNvSpPr/>
            <p:nvPr/>
          </p:nvSpPr>
          <p:spPr>
            <a:xfrm>
              <a:off x="5252742" y="3442011"/>
              <a:ext cx="93880" cy="92432"/>
            </a:xfrm>
            <a:custGeom>
              <a:rect b="b" l="l" r="r" t="t"/>
              <a:pathLst>
                <a:path extrusionOk="0" h="3448" w="3502">
                  <a:moveTo>
                    <a:pt x="135" y="0"/>
                  </a:moveTo>
                  <a:cubicBezTo>
                    <a:pt x="70" y="0"/>
                    <a:pt x="1" y="67"/>
                    <a:pt x="51" y="135"/>
                  </a:cubicBezTo>
                  <a:cubicBezTo>
                    <a:pt x="480" y="790"/>
                    <a:pt x="968" y="1397"/>
                    <a:pt x="1504" y="1956"/>
                  </a:cubicBezTo>
                  <a:cubicBezTo>
                    <a:pt x="2028" y="2492"/>
                    <a:pt x="2635" y="3135"/>
                    <a:pt x="3314" y="3433"/>
                  </a:cubicBezTo>
                  <a:cubicBezTo>
                    <a:pt x="3333" y="3443"/>
                    <a:pt x="3351" y="3448"/>
                    <a:pt x="3368" y="3448"/>
                  </a:cubicBezTo>
                  <a:cubicBezTo>
                    <a:pt x="3449" y="3448"/>
                    <a:pt x="3502" y="3347"/>
                    <a:pt x="3433" y="3278"/>
                  </a:cubicBezTo>
                  <a:cubicBezTo>
                    <a:pt x="2933" y="2754"/>
                    <a:pt x="2290" y="2373"/>
                    <a:pt x="1766" y="1861"/>
                  </a:cubicBezTo>
                  <a:cubicBezTo>
                    <a:pt x="1183" y="1302"/>
                    <a:pt x="671" y="694"/>
                    <a:pt x="206" y="40"/>
                  </a:cubicBezTo>
                  <a:cubicBezTo>
                    <a:pt x="189" y="12"/>
                    <a:pt x="162" y="0"/>
                    <a:pt x="1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9"/>
            <p:cNvSpPr/>
            <p:nvPr/>
          </p:nvSpPr>
          <p:spPr>
            <a:xfrm>
              <a:off x="5266656" y="3512247"/>
              <a:ext cx="77393" cy="53427"/>
            </a:xfrm>
            <a:custGeom>
              <a:rect b="b" l="l" r="r" t="t"/>
              <a:pathLst>
                <a:path extrusionOk="0" h="1993" w="2887">
                  <a:moveTo>
                    <a:pt x="144" y="1"/>
                  </a:moveTo>
                  <a:cubicBezTo>
                    <a:pt x="70" y="1"/>
                    <a:pt x="1" y="108"/>
                    <a:pt x="80" y="158"/>
                  </a:cubicBezTo>
                  <a:lnTo>
                    <a:pt x="80" y="170"/>
                  </a:lnTo>
                  <a:cubicBezTo>
                    <a:pt x="878" y="789"/>
                    <a:pt x="1735" y="1503"/>
                    <a:pt x="2640" y="1980"/>
                  </a:cubicBezTo>
                  <a:cubicBezTo>
                    <a:pt x="2657" y="1988"/>
                    <a:pt x="2675" y="1992"/>
                    <a:pt x="2693" y="1992"/>
                  </a:cubicBezTo>
                  <a:cubicBezTo>
                    <a:pt x="2795" y="1992"/>
                    <a:pt x="2886" y="1859"/>
                    <a:pt x="2795" y="1777"/>
                  </a:cubicBezTo>
                  <a:cubicBezTo>
                    <a:pt x="2033" y="1087"/>
                    <a:pt x="1068" y="551"/>
                    <a:pt x="187" y="15"/>
                  </a:cubicBezTo>
                  <a:cubicBezTo>
                    <a:pt x="173" y="5"/>
                    <a:pt x="159" y="1"/>
                    <a:pt x="1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9"/>
            <p:cNvSpPr/>
            <p:nvPr/>
          </p:nvSpPr>
          <p:spPr>
            <a:xfrm>
              <a:off x="5447928" y="3643014"/>
              <a:ext cx="123395" cy="21285"/>
            </a:xfrm>
            <a:custGeom>
              <a:rect b="b" l="l" r="r" t="t"/>
              <a:pathLst>
                <a:path extrusionOk="0" h="794" w="4603">
                  <a:moveTo>
                    <a:pt x="2306" y="1"/>
                  </a:moveTo>
                  <a:cubicBezTo>
                    <a:pt x="1520" y="1"/>
                    <a:pt x="730" y="148"/>
                    <a:pt x="140" y="388"/>
                  </a:cubicBezTo>
                  <a:cubicBezTo>
                    <a:pt x="0" y="431"/>
                    <a:pt x="46" y="620"/>
                    <a:pt x="162" y="620"/>
                  </a:cubicBezTo>
                  <a:cubicBezTo>
                    <a:pt x="174" y="620"/>
                    <a:pt x="186" y="618"/>
                    <a:pt x="200" y="614"/>
                  </a:cubicBezTo>
                  <a:lnTo>
                    <a:pt x="200" y="626"/>
                  </a:lnTo>
                  <a:cubicBezTo>
                    <a:pt x="830" y="537"/>
                    <a:pt x="1436" y="432"/>
                    <a:pt x="2064" y="432"/>
                  </a:cubicBezTo>
                  <a:cubicBezTo>
                    <a:pt x="2196" y="432"/>
                    <a:pt x="2328" y="437"/>
                    <a:pt x="2462" y="447"/>
                  </a:cubicBezTo>
                  <a:cubicBezTo>
                    <a:pt x="3141" y="495"/>
                    <a:pt x="3772" y="745"/>
                    <a:pt x="4439" y="793"/>
                  </a:cubicBezTo>
                  <a:cubicBezTo>
                    <a:pt x="4443" y="793"/>
                    <a:pt x="4447" y="793"/>
                    <a:pt x="4451" y="793"/>
                  </a:cubicBezTo>
                  <a:cubicBezTo>
                    <a:pt x="4583" y="793"/>
                    <a:pt x="4602" y="612"/>
                    <a:pt x="4510" y="542"/>
                  </a:cubicBezTo>
                  <a:cubicBezTo>
                    <a:pt x="3934" y="160"/>
                    <a:pt x="3122" y="1"/>
                    <a:pt x="23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9"/>
            <p:cNvSpPr/>
            <p:nvPr/>
          </p:nvSpPr>
          <p:spPr>
            <a:xfrm>
              <a:off x="5452592" y="3610764"/>
              <a:ext cx="102834" cy="28577"/>
            </a:xfrm>
            <a:custGeom>
              <a:rect b="b" l="l" r="r" t="t"/>
              <a:pathLst>
                <a:path extrusionOk="0" h="1066" w="3836">
                  <a:moveTo>
                    <a:pt x="2507" y="0"/>
                  </a:moveTo>
                  <a:cubicBezTo>
                    <a:pt x="1645" y="0"/>
                    <a:pt x="725" y="343"/>
                    <a:pt x="109" y="817"/>
                  </a:cubicBezTo>
                  <a:cubicBezTo>
                    <a:pt x="0" y="896"/>
                    <a:pt x="56" y="1066"/>
                    <a:pt x="167" y="1066"/>
                  </a:cubicBezTo>
                  <a:cubicBezTo>
                    <a:pt x="190" y="1066"/>
                    <a:pt x="214" y="1059"/>
                    <a:pt x="240" y="1043"/>
                  </a:cubicBezTo>
                  <a:cubicBezTo>
                    <a:pt x="800" y="710"/>
                    <a:pt x="1419" y="495"/>
                    <a:pt x="2074" y="436"/>
                  </a:cubicBezTo>
                  <a:cubicBezTo>
                    <a:pt x="2155" y="429"/>
                    <a:pt x="2235" y="426"/>
                    <a:pt x="2315" y="426"/>
                  </a:cubicBezTo>
                  <a:cubicBezTo>
                    <a:pt x="2768" y="426"/>
                    <a:pt x="3212" y="525"/>
                    <a:pt x="3657" y="555"/>
                  </a:cubicBezTo>
                  <a:cubicBezTo>
                    <a:pt x="3800" y="543"/>
                    <a:pt x="3836" y="376"/>
                    <a:pt x="3729" y="293"/>
                  </a:cubicBezTo>
                  <a:cubicBezTo>
                    <a:pt x="3368" y="88"/>
                    <a:pt x="2945" y="0"/>
                    <a:pt x="25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9"/>
            <p:cNvSpPr/>
            <p:nvPr/>
          </p:nvSpPr>
          <p:spPr>
            <a:xfrm>
              <a:off x="5208456" y="3693438"/>
              <a:ext cx="26218" cy="78653"/>
            </a:xfrm>
            <a:custGeom>
              <a:rect b="b" l="l" r="r" t="t"/>
              <a:pathLst>
                <a:path extrusionOk="0" h="2934" w="978">
                  <a:moveTo>
                    <a:pt x="189" y="0"/>
                  </a:moveTo>
                  <a:cubicBezTo>
                    <a:pt x="127" y="0"/>
                    <a:pt x="70" y="34"/>
                    <a:pt x="60" y="114"/>
                  </a:cubicBezTo>
                  <a:lnTo>
                    <a:pt x="60" y="126"/>
                  </a:lnTo>
                  <a:cubicBezTo>
                    <a:pt x="1" y="638"/>
                    <a:pt x="37" y="1162"/>
                    <a:pt x="168" y="1662"/>
                  </a:cubicBezTo>
                  <a:cubicBezTo>
                    <a:pt x="275" y="2102"/>
                    <a:pt x="406" y="2638"/>
                    <a:pt x="763" y="2912"/>
                  </a:cubicBezTo>
                  <a:cubicBezTo>
                    <a:pt x="787" y="2927"/>
                    <a:pt x="811" y="2934"/>
                    <a:pt x="835" y="2934"/>
                  </a:cubicBezTo>
                  <a:cubicBezTo>
                    <a:pt x="906" y="2934"/>
                    <a:pt x="968" y="2873"/>
                    <a:pt x="977" y="2793"/>
                  </a:cubicBezTo>
                  <a:cubicBezTo>
                    <a:pt x="953" y="2388"/>
                    <a:pt x="703" y="2031"/>
                    <a:pt x="596" y="1650"/>
                  </a:cubicBezTo>
                  <a:cubicBezTo>
                    <a:pt x="477" y="1162"/>
                    <a:pt x="406" y="662"/>
                    <a:pt x="382" y="162"/>
                  </a:cubicBezTo>
                  <a:cubicBezTo>
                    <a:pt x="375" y="65"/>
                    <a:pt x="276" y="0"/>
                    <a:pt x="1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9"/>
            <p:cNvSpPr/>
            <p:nvPr/>
          </p:nvSpPr>
          <p:spPr>
            <a:xfrm>
              <a:off x="3155190" y="3719174"/>
              <a:ext cx="902340" cy="990403"/>
            </a:xfrm>
            <a:custGeom>
              <a:rect b="b" l="l" r="r" t="t"/>
              <a:pathLst>
                <a:path extrusionOk="0" h="36945" w="33660">
                  <a:moveTo>
                    <a:pt x="22250" y="1"/>
                  </a:moveTo>
                  <a:cubicBezTo>
                    <a:pt x="15497" y="1"/>
                    <a:pt x="4931" y="2047"/>
                    <a:pt x="2847" y="2654"/>
                  </a:cubicBezTo>
                  <a:cubicBezTo>
                    <a:pt x="1" y="3476"/>
                    <a:pt x="1" y="6203"/>
                    <a:pt x="1" y="6203"/>
                  </a:cubicBezTo>
                  <a:lnTo>
                    <a:pt x="4359" y="36944"/>
                  </a:lnTo>
                  <a:lnTo>
                    <a:pt x="33660" y="36944"/>
                  </a:lnTo>
                  <a:cubicBezTo>
                    <a:pt x="33660" y="36944"/>
                    <a:pt x="30612" y="3774"/>
                    <a:pt x="27564" y="1023"/>
                  </a:cubicBezTo>
                  <a:cubicBezTo>
                    <a:pt x="26736" y="282"/>
                    <a:pt x="24755" y="1"/>
                    <a:pt x="222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9"/>
            <p:cNvSpPr/>
            <p:nvPr/>
          </p:nvSpPr>
          <p:spPr>
            <a:xfrm>
              <a:off x="3914834" y="3790106"/>
              <a:ext cx="628153" cy="852934"/>
            </a:xfrm>
            <a:custGeom>
              <a:rect b="b" l="l" r="r" t="t"/>
              <a:pathLst>
                <a:path extrusionOk="0" h="31817" w="23432">
                  <a:moveTo>
                    <a:pt x="5038" y="1"/>
                  </a:moveTo>
                  <a:cubicBezTo>
                    <a:pt x="3731" y="1"/>
                    <a:pt x="1548" y="3265"/>
                    <a:pt x="894" y="4319"/>
                  </a:cubicBezTo>
                  <a:cubicBezTo>
                    <a:pt x="1" y="5747"/>
                    <a:pt x="3108" y="18142"/>
                    <a:pt x="4228" y="22237"/>
                  </a:cubicBezTo>
                  <a:cubicBezTo>
                    <a:pt x="5644" y="27357"/>
                    <a:pt x="10133" y="31810"/>
                    <a:pt x="18313" y="31810"/>
                  </a:cubicBezTo>
                  <a:cubicBezTo>
                    <a:pt x="18383" y="31814"/>
                    <a:pt x="18452" y="31816"/>
                    <a:pt x="18520" y="31816"/>
                  </a:cubicBezTo>
                  <a:cubicBezTo>
                    <a:pt x="22025" y="31816"/>
                    <a:pt x="23431" y="26216"/>
                    <a:pt x="17872" y="23857"/>
                  </a:cubicBezTo>
                  <a:cubicBezTo>
                    <a:pt x="15681" y="22928"/>
                    <a:pt x="12395" y="21273"/>
                    <a:pt x="11169" y="19916"/>
                  </a:cubicBezTo>
                  <a:cubicBezTo>
                    <a:pt x="9621" y="18213"/>
                    <a:pt x="11038" y="2556"/>
                    <a:pt x="5311" y="56"/>
                  </a:cubicBezTo>
                  <a:cubicBezTo>
                    <a:pt x="5225" y="19"/>
                    <a:pt x="5134" y="1"/>
                    <a:pt x="50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9"/>
            <p:cNvSpPr/>
            <p:nvPr/>
          </p:nvSpPr>
          <p:spPr>
            <a:xfrm>
              <a:off x="4263385" y="4455522"/>
              <a:ext cx="238774" cy="164947"/>
            </a:xfrm>
            <a:custGeom>
              <a:rect b="b" l="l" r="r" t="t"/>
              <a:pathLst>
                <a:path extrusionOk="0" h="6153" w="8907">
                  <a:moveTo>
                    <a:pt x="4872" y="1"/>
                  </a:moveTo>
                  <a:cubicBezTo>
                    <a:pt x="3341" y="1"/>
                    <a:pt x="877" y="778"/>
                    <a:pt x="441" y="2583"/>
                  </a:cubicBezTo>
                  <a:cubicBezTo>
                    <a:pt x="0" y="4464"/>
                    <a:pt x="834" y="5714"/>
                    <a:pt x="2477" y="6059"/>
                  </a:cubicBezTo>
                  <a:cubicBezTo>
                    <a:pt x="2772" y="6121"/>
                    <a:pt x="3109" y="6153"/>
                    <a:pt x="3470" y="6153"/>
                  </a:cubicBezTo>
                  <a:cubicBezTo>
                    <a:pt x="5121" y="6153"/>
                    <a:pt x="7259" y="5489"/>
                    <a:pt x="8001" y="4023"/>
                  </a:cubicBezTo>
                  <a:cubicBezTo>
                    <a:pt x="8906" y="2226"/>
                    <a:pt x="6704" y="332"/>
                    <a:pt x="5573" y="70"/>
                  </a:cubicBezTo>
                  <a:cubicBezTo>
                    <a:pt x="5378" y="25"/>
                    <a:pt x="5139" y="1"/>
                    <a:pt x="4872"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9"/>
            <p:cNvSpPr/>
            <p:nvPr/>
          </p:nvSpPr>
          <p:spPr>
            <a:xfrm>
              <a:off x="4257326" y="4478603"/>
              <a:ext cx="241964" cy="169048"/>
            </a:xfrm>
            <a:custGeom>
              <a:rect b="b" l="l" r="r" t="t"/>
              <a:pathLst>
                <a:path extrusionOk="0" h="6306" w="9026">
                  <a:moveTo>
                    <a:pt x="6186" y="1"/>
                  </a:moveTo>
                  <a:cubicBezTo>
                    <a:pt x="5047" y="1"/>
                    <a:pt x="3310" y="228"/>
                    <a:pt x="2763" y="245"/>
                  </a:cubicBezTo>
                  <a:cubicBezTo>
                    <a:pt x="2203" y="257"/>
                    <a:pt x="0" y="1960"/>
                    <a:pt x="262" y="3805"/>
                  </a:cubicBezTo>
                  <a:cubicBezTo>
                    <a:pt x="298" y="4020"/>
                    <a:pt x="1060" y="5472"/>
                    <a:pt x="1250" y="6056"/>
                  </a:cubicBezTo>
                  <a:cubicBezTo>
                    <a:pt x="1260" y="6086"/>
                    <a:pt x="1291" y="6102"/>
                    <a:pt x="1336" y="6102"/>
                  </a:cubicBezTo>
                  <a:cubicBezTo>
                    <a:pt x="1639" y="6102"/>
                    <a:pt x="2585" y="5409"/>
                    <a:pt x="1870" y="4103"/>
                  </a:cubicBezTo>
                  <a:cubicBezTo>
                    <a:pt x="1715" y="3829"/>
                    <a:pt x="2096" y="3162"/>
                    <a:pt x="2465" y="2805"/>
                  </a:cubicBezTo>
                  <a:lnTo>
                    <a:pt x="2465" y="2805"/>
                  </a:lnTo>
                  <a:cubicBezTo>
                    <a:pt x="2608" y="3841"/>
                    <a:pt x="2310" y="4627"/>
                    <a:pt x="2691" y="5603"/>
                  </a:cubicBezTo>
                  <a:cubicBezTo>
                    <a:pt x="2810" y="5913"/>
                    <a:pt x="3001" y="6258"/>
                    <a:pt x="3334" y="6282"/>
                  </a:cubicBezTo>
                  <a:cubicBezTo>
                    <a:pt x="3337" y="6282"/>
                    <a:pt x="3341" y="6282"/>
                    <a:pt x="3344" y="6282"/>
                  </a:cubicBezTo>
                  <a:cubicBezTo>
                    <a:pt x="3789" y="6282"/>
                    <a:pt x="3992" y="3908"/>
                    <a:pt x="4382" y="3329"/>
                  </a:cubicBezTo>
                  <a:lnTo>
                    <a:pt x="4382" y="3329"/>
                  </a:lnTo>
                  <a:cubicBezTo>
                    <a:pt x="4691" y="3627"/>
                    <a:pt x="4179" y="6127"/>
                    <a:pt x="5191" y="6127"/>
                  </a:cubicBezTo>
                  <a:cubicBezTo>
                    <a:pt x="5260" y="6155"/>
                    <a:pt x="5324" y="6168"/>
                    <a:pt x="5382" y="6168"/>
                  </a:cubicBezTo>
                  <a:cubicBezTo>
                    <a:pt x="6194" y="6168"/>
                    <a:pt x="5980" y="3601"/>
                    <a:pt x="6180" y="2912"/>
                  </a:cubicBezTo>
                  <a:lnTo>
                    <a:pt x="6180" y="2912"/>
                  </a:lnTo>
                  <a:cubicBezTo>
                    <a:pt x="6357" y="4215"/>
                    <a:pt x="6229" y="6306"/>
                    <a:pt x="7070" y="6306"/>
                  </a:cubicBezTo>
                  <a:cubicBezTo>
                    <a:pt x="7075" y="6306"/>
                    <a:pt x="7080" y="6306"/>
                    <a:pt x="7084" y="6306"/>
                  </a:cubicBezTo>
                  <a:cubicBezTo>
                    <a:pt x="7644" y="5996"/>
                    <a:pt x="7644" y="4055"/>
                    <a:pt x="7942" y="2996"/>
                  </a:cubicBezTo>
                  <a:lnTo>
                    <a:pt x="7942" y="2996"/>
                  </a:lnTo>
                  <a:cubicBezTo>
                    <a:pt x="7942" y="2996"/>
                    <a:pt x="7604" y="5775"/>
                    <a:pt x="8440" y="5775"/>
                  </a:cubicBezTo>
                  <a:cubicBezTo>
                    <a:pt x="8478" y="5775"/>
                    <a:pt x="8518" y="5770"/>
                    <a:pt x="8561" y="5758"/>
                  </a:cubicBezTo>
                  <a:cubicBezTo>
                    <a:pt x="8906" y="5651"/>
                    <a:pt x="9025" y="2996"/>
                    <a:pt x="8716" y="2091"/>
                  </a:cubicBezTo>
                  <a:cubicBezTo>
                    <a:pt x="8394" y="1174"/>
                    <a:pt x="7977" y="483"/>
                    <a:pt x="7084" y="102"/>
                  </a:cubicBezTo>
                  <a:cubicBezTo>
                    <a:pt x="6909" y="28"/>
                    <a:pt x="6584" y="1"/>
                    <a:pt x="6186" y="1"/>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9"/>
            <p:cNvSpPr/>
            <p:nvPr/>
          </p:nvSpPr>
          <p:spPr>
            <a:xfrm>
              <a:off x="4141679" y="4337649"/>
              <a:ext cx="64928" cy="49782"/>
            </a:xfrm>
            <a:custGeom>
              <a:rect b="b" l="l" r="r" t="t"/>
              <a:pathLst>
                <a:path extrusionOk="0" h="1857" w="2422">
                  <a:moveTo>
                    <a:pt x="2114" y="1"/>
                  </a:moveTo>
                  <a:cubicBezTo>
                    <a:pt x="1185" y="1"/>
                    <a:pt x="201" y="791"/>
                    <a:pt x="16" y="1693"/>
                  </a:cubicBezTo>
                  <a:cubicBezTo>
                    <a:pt x="0" y="1780"/>
                    <a:pt x="79" y="1857"/>
                    <a:pt x="154" y="1857"/>
                  </a:cubicBezTo>
                  <a:cubicBezTo>
                    <a:pt x="193" y="1857"/>
                    <a:pt x="230" y="1837"/>
                    <a:pt x="254" y="1789"/>
                  </a:cubicBezTo>
                  <a:cubicBezTo>
                    <a:pt x="647" y="931"/>
                    <a:pt x="1254" y="491"/>
                    <a:pt x="2195" y="384"/>
                  </a:cubicBezTo>
                  <a:cubicBezTo>
                    <a:pt x="2421" y="360"/>
                    <a:pt x="2421" y="26"/>
                    <a:pt x="2195" y="3"/>
                  </a:cubicBezTo>
                  <a:cubicBezTo>
                    <a:pt x="2168" y="1"/>
                    <a:pt x="2141" y="1"/>
                    <a:pt x="21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9"/>
            <p:cNvSpPr/>
            <p:nvPr/>
          </p:nvSpPr>
          <p:spPr>
            <a:xfrm>
              <a:off x="4159774" y="4362902"/>
              <a:ext cx="54795" cy="48763"/>
            </a:xfrm>
            <a:custGeom>
              <a:rect b="b" l="l" r="r" t="t"/>
              <a:pathLst>
                <a:path extrusionOk="0" h="1819" w="2044">
                  <a:moveTo>
                    <a:pt x="1878" y="1"/>
                  </a:moveTo>
                  <a:cubicBezTo>
                    <a:pt x="1470" y="1"/>
                    <a:pt x="1086" y="316"/>
                    <a:pt x="794" y="585"/>
                  </a:cubicBezTo>
                  <a:cubicBezTo>
                    <a:pt x="448" y="870"/>
                    <a:pt x="186" y="1251"/>
                    <a:pt x="32" y="1668"/>
                  </a:cubicBezTo>
                  <a:cubicBezTo>
                    <a:pt x="1" y="1761"/>
                    <a:pt x="75" y="1818"/>
                    <a:pt x="150" y="1818"/>
                  </a:cubicBezTo>
                  <a:cubicBezTo>
                    <a:pt x="191" y="1818"/>
                    <a:pt x="233" y="1801"/>
                    <a:pt x="258" y="1763"/>
                  </a:cubicBezTo>
                  <a:cubicBezTo>
                    <a:pt x="472" y="1418"/>
                    <a:pt x="734" y="1109"/>
                    <a:pt x="1044" y="823"/>
                  </a:cubicBezTo>
                  <a:cubicBezTo>
                    <a:pt x="1329" y="585"/>
                    <a:pt x="1710" y="454"/>
                    <a:pt x="1984" y="192"/>
                  </a:cubicBezTo>
                  <a:cubicBezTo>
                    <a:pt x="2044" y="120"/>
                    <a:pt x="1996" y="1"/>
                    <a:pt x="1901" y="1"/>
                  </a:cubicBezTo>
                  <a:cubicBezTo>
                    <a:pt x="1893" y="1"/>
                    <a:pt x="1886" y="1"/>
                    <a:pt x="187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9"/>
            <p:cNvSpPr/>
            <p:nvPr/>
          </p:nvSpPr>
          <p:spPr>
            <a:xfrm>
              <a:off x="4210976" y="4387109"/>
              <a:ext cx="30936" cy="31150"/>
            </a:xfrm>
            <a:custGeom>
              <a:rect b="b" l="l" r="r" t="t"/>
              <a:pathLst>
                <a:path extrusionOk="0" h="1162" w="1154">
                  <a:moveTo>
                    <a:pt x="995" y="0"/>
                  </a:moveTo>
                  <a:cubicBezTo>
                    <a:pt x="986" y="0"/>
                    <a:pt x="977" y="1"/>
                    <a:pt x="967" y="3"/>
                  </a:cubicBezTo>
                  <a:cubicBezTo>
                    <a:pt x="753" y="51"/>
                    <a:pt x="586" y="265"/>
                    <a:pt x="443" y="420"/>
                  </a:cubicBezTo>
                  <a:cubicBezTo>
                    <a:pt x="289" y="598"/>
                    <a:pt x="158" y="789"/>
                    <a:pt x="50" y="991"/>
                  </a:cubicBezTo>
                  <a:cubicBezTo>
                    <a:pt x="1" y="1082"/>
                    <a:pt x="78" y="1162"/>
                    <a:pt x="153" y="1162"/>
                  </a:cubicBezTo>
                  <a:cubicBezTo>
                    <a:pt x="186" y="1162"/>
                    <a:pt x="219" y="1147"/>
                    <a:pt x="241" y="1110"/>
                  </a:cubicBezTo>
                  <a:cubicBezTo>
                    <a:pt x="360" y="920"/>
                    <a:pt x="503" y="753"/>
                    <a:pt x="658" y="598"/>
                  </a:cubicBezTo>
                  <a:cubicBezTo>
                    <a:pt x="801" y="467"/>
                    <a:pt x="1003" y="360"/>
                    <a:pt x="1110" y="194"/>
                  </a:cubicBezTo>
                  <a:cubicBezTo>
                    <a:pt x="1154" y="107"/>
                    <a:pt x="1088" y="0"/>
                    <a:pt x="9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9"/>
            <p:cNvSpPr/>
            <p:nvPr/>
          </p:nvSpPr>
          <p:spPr>
            <a:xfrm>
              <a:off x="4240196" y="4401639"/>
              <a:ext cx="23939" cy="24180"/>
            </a:xfrm>
            <a:custGeom>
              <a:rect b="b" l="l" r="r" t="t"/>
              <a:pathLst>
                <a:path extrusionOk="0" h="902" w="893">
                  <a:moveTo>
                    <a:pt x="754" y="1"/>
                  </a:moveTo>
                  <a:cubicBezTo>
                    <a:pt x="732" y="1"/>
                    <a:pt x="709" y="7"/>
                    <a:pt x="687" y="21"/>
                  </a:cubicBezTo>
                  <a:cubicBezTo>
                    <a:pt x="437" y="140"/>
                    <a:pt x="270" y="414"/>
                    <a:pt x="92" y="628"/>
                  </a:cubicBezTo>
                  <a:cubicBezTo>
                    <a:pt x="0" y="747"/>
                    <a:pt x="99" y="901"/>
                    <a:pt x="214" y="901"/>
                  </a:cubicBezTo>
                  <a:cubicBezTo>
                    <a:pt x="249" y="901"/>
                    <a:pt x="285" y="887"/>
                    <a:pt x="318" y="854"/>
                  </a:cubicBezTo>
                  <a:cubicBezTo>
                    <a:pt x="520" y="640"/>
                    <a:pt x="782" y="437"/>
                    <a:pt x="865" y="152"/>
                  </a:cubicBezTo>
                  <a:cubicBezTo>
                    <a:pt x="893" y="69"/>
                    <a:pt x="829" y="1"/>
                    <a:pt x="7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9"/>
            <p:cNvSpPr/>
            <p:nvPr/>
          </p:nvSpPr>
          <p:spPr>
            <a:xfrm>
              <a:off x="4270971" y="4418903"/>
              <a:ext cx="24985" cy="19704"/>
            </a:xfrm>
            <a:custGeom>
              <a:rect b="b" l="l" r="r" t="t"/>
              <a:pathLst>
                <a:path extrusionOk="0" h="735" w="932">
                  <a:moveTo>
                    <a:pt x="734" y="0"/>
                  </a:moveTo>
                  <a:cubicBezTo>
                    <a:pt x="717" y="0"/>
                    <a:pt x="699" y="3"/>
                    <a:pt x="682" y="8"/>
                  </a:cubicBezTo>
                  <a:cubicBezTo>
                    <a:pt x="420" y="55"/>
                    <a:pt x="194" y="234"/>
                    <a:pt x="75" y="472"/>
                  </a:cubicBezTo>
                  <a:cubicBezTo>
                    <a:pt x="1" y="612"/>
                    <a:pt x="120" y="734"/>
                    <a:pt x="236" y="734"/>
                  </a:cubicBezTo>
                  <a:cubicBezTo>
                    <a:pt x="288" y="734"/>
                    <a:pt x="339" y="710"/>
                    <a:pt x="372" y="651"/>
                  </a:cubicBezTo>
                  <a:cubicBezTo>
                    <a:pt x="444" y="532"/>
                    <a:pt x="551" y="448"/>
                    <a:pt x="670" y="401"/>
                  </a:cubicBezTo>
                  <a:cubicBezTo>
                    <a:pt x="741" y="389"/>
                    <a:pt x="825" y="353"/>
                    <a:pt x="884" y="293"/>
                  </a:cubicBezTo>
                  <a:cubicBezTo>
                    <a:pt x="932" y="234"/>
                    <a:pt x="932" y="151"/>
                    <a:pt x="896" y="91"/>
                  </a:cubicBezTo>
                  <a:cubicBezTo>
                    <a:pt x="859" y="35"/>
                    <a:pt x="798" y="0"/>
                    <a:pt x="73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9"/>
            <p:cNvSpPr/>
            <p:nvPr/>
          </p:nvSpPr>
          <p:spPr>
            <a:xfrm>
              <a:off x="3357238" y="3716627"/>
              <a:ext cx="771788" cy="969976"/>
            </a:xfrm>
            <a:custGeom>
              <a:rect b="b" l="l" r="r" t="t"/>
              <a:pathLst>
                <a:path extrusionOk="0" h="36183" w="28790">
                  <a:moveTo>
                    <a:pt x="12145" y="0"/>
                  </a:moveTo>
                  <a:cubicBezTo>
                    <a:pt x="8543" y="0"/>
                    <a:pt x="5076" y="831"/>
                    <a:pt x="2084" y="3071"/>
                  </a:cubicBezTo>
                  <a:cubicBezTo>
                    <a:pt x="1406" y="3583"/>
                    <a:pt x="1" y="6976"/>
                    <a:pt x="24" y="7857"/>
                  </a:cubicBezTo>
                  <a:cubicBezTo>
                    <a:pt x="108" y="10274"/>
                    <a:pt x="370" y="12679"/>
                    <a:pt x="798" y="15049"/>
                  </a:cubicBezTo>
                  <a:cubicBezTo>
                    <a:pt x="2037" y="22097"/>
                    <a:pt x="5227" y="29288"/>
                    <a:pt x="3334" y="36182"/>
                  </a:cubicBezTo>
                  <a:cubicBezTo>
                    <a:pt x="3528" y="36183"/>
                    <a:pt x="3721" y="36183"/>
                    <a:pt x="3914" y="36183"/>
                  </a:cubicBezTo>
                  <a:cubicBezTo>
                    <a:pt x="11840" y="36183"/>
                    <a:pt x="19754" y="35706"/>
                    <a:pt x="27623" y="34742"/>
                  </a:cubicBezTo>
                  <a:cubicBezTo>
                    <a:pt x="27647" y="28515"/>
                    <a:pt x="28468" y="28479"/>
                    <a:pt x="28599" y="22264"/>
                  </a:cubicBezTo>
                  <a:cubicBezTo>
                    <a:pt x="28790" y="12608"/>
                    <a:pt x="27909" y="4119"/>
                    <a:pt x="26111" y="2797"/>
                  </a:cubicBezTo>
                  <a:cubicBezTo>
                    <a:pt x="24373" y="1535"/>
                    <a:pt x="22325" y="1023"/>
                    <a:pt x="21658" y="833"/>
                  </a:cubicBezTo>
                  <a:cubicBezTo>
                    <a:pt x="20304" y="448"/>
                    <a:pt x="19513" y="414"/>
                    <a:pt x="18676" y="414"/>
                  </a:cubicBezTo>
                  <a:cubicBezTo>
                    <a:pt x="18495" y="414"/>
                    <a:pt x="18311" y="416"/>
                    <a:pt x="18118" y="416"/>
                  </a:cubicBezTo>
                  <a:cubicBezTo>
                    <a:pt x="17523" y="416"/>
                    <a:pt x="16848" y="400"/>
                    <a:pt x="15907" y="273"/>
                  </a:cubicBezTo>
                  <a:cubicBezTo>
                    <a:pt x="14646" y="99"/>
                    <a:pt x="13388" y="0"/>
                    <a:pt x="121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9"/>
            <p:cNvSpPr/>
            <p:nvPr/>
          </p:nvSpPr>
          <p:spPr>
            <a:xfrm>
              <a:off x="3797712" y="3890929"/>
              <a:ext cx="43428" cy="751227"/>
            </a:xfrm>
            <a:custGeom>
              <a:rect b="b" l="l" r="r" t="t"/>
              <a:pathLst>
                <a:path extrusionOk="0" h="28023" w="1620">
                  <a:moveTo>
                    <a:pt x="160" y="0"/>
                  </a:moveTo>
                  <a:cubicBezTo>
                    <a:pt x="83" y="0"/>
                    <a:pt x="0" y="54"/>
                    <a:pt x="0" y="141"/>
                  </a:cubicBezTo>
                  <a:cubicBezTo>
                    <a:pt x="60" y="4653"/>
                    <a:pt x="524" y="9178"/>
                    <a:pt x="738" y="13678"/>
                  </a:cubicBezTo>
                  <a:cubicBezTo>
                    <a:pt x="953" y="18393"/>
                    <a:pt x="1096" y="23108"/>
                    <a:pt x="1167" y="27835"/>
                  </a:cubicBezTo>
                  <a:cubicBezTo>
                    <a:pt x="1191" y="27960"/>
                    <a:pt x="1292" y="28022"/>
                    <a:pt x="1393" y="28022"/>
                  </a:cubicBezTo>
                  <a:cubicBezTo>
                    <a:pt x="1494" y="28022"/>
                    <a:pt x="1596" y="27960"/>
                    <a:pt x="1620" y="27835"/>
                  </a:cubicBezTo>
                  <a:cubicBezTo>
                    <a:pt x="1584" y="23036"/>
                    <a:pt x="1429" y="18250"/>
                    <a:pt x="1203" y="13464"/>
                  </a:cubicBezTo>
                  <a:cubicBezTo>
                    <a:pt x="988" y="9023"/>
                    <a:pt x="881" y="4510"/>
                    <a:pt x="286" y="105"/>
                  </a:cubicBezTo>
                  <a:cubicBezTo>
                    <a:pt x="276" y="32"/>
                    <a:pt x="220" y="0"/>
                    <a:pt x="16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9"/>
            <p:cNvSpPr/>
            <p:nvPr/>
          </p:nvSpPr>
          <p:spPr>
            <a:xfrm>
              <a:off x="4089672" y="3885407"/>
              <a:ext cx="44152" cy="530842"/>
            </a:xfrm>
            <a:custGeom>
              <a:rect b="b" l="l" r="r" t="t"/>
              <a:pathLst>
                <a:path extrusionOk="0" h="19802" w="1647">
                  <a:moveTo>
                    <a:pt x="100" y="1"/>
                  </a:moveTo>
                  <a:cubicBezTo>
                    <a:pt x="52" y="1"/>
                    <a:pt x="1" y="44"/>
                    <a:pt x="15" y="109"/>
                  </a:cubicBezTo>
                  <a:cubicBezTo>
                    <a:pt x="658" y="3383"/>
                    <a:pt x="956" y="6717"/>
                    <a:pt x="1039" y="10050"/>
                  </a:cubicBezTo>
                  <a:cubicBezTo>
                    <a:pt x="1123" y="13253"/>
                    <a:pt x="742" y="16504"/>
                    <a:pt x="932" y="19694"/>
                  </a:cubicBezTo>
                  <a:cubicBezTo>
                    <a:pt x="956" y="19766"/>
                    <a:pt x="1018" y="19802"/>
                    <a:pt x="1079" y="19802"/>
                  </a:cubicBezTo>
                  <a:cubicBezTo>
                    <a:pt x="1141" y="19802"/>
                    <a:pt x="1200" y="19766"/>
                    <a:pt x="1218" y="19694"/>
                  </a:cubicBezTo>
                  <a:cubicBezTo>
                    <a:pt x="1647" y="16420"/>
                    <a:pt x="1480" y="12908"/>
                    <a:pt x="1373" y="9610"/>
                  </a:cubicBezTo>
                  <a:cubicBezTo>
                    <a:pt x="1289" y="6395"/>
                    <a:pt x="885" y="3192"/>
                    <a:pt x="170" y="61"/>
                  </a:cubicBezTo>
                  <a:cubicBezTo>
                    <a:pt x="161" y="19"/>
                    <a:pt x="131" y="1"/>
                    <a:pt x="1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9"/>
            <p:cNvSpPr/>
            <p:nvPr/>
          </p:nvSpPr>
          <p:spPr>
            <a:xfrm>
              <a:off x="3935583" y="4209724"/>
              <a:ext cx="90046" cy="7667"/>
            </a:xfrm>
            <a:custGeom>
              <a:rect b="b" l="l" r="r" t="t"/>
              <a:pathLst>
                <a:path extrusionOk="0" h="286" w="3359">
                  <a:moveTo>
                    <a:pt x="1" y="0"/>
                  </a:moveTo>
                  <a:lnTo>
                    <a:pt x="1" y="286"/>
                  </a:lnTo>
                  <a:lnTo>
                    <a:pt x="3358" y="286"/>
                  </a:lnTo>
                  <a:lnTo>
                    <a:pt x="33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9"/>
            <p:cNvSpPr/>
            <p:nvPr/>
          </p:nvSpPr>
          <p:spPr>
            <a:xfrm>
              <a:off x="3609067" y="3515195"/>
              <a:ext cx="322387" cy="328177"/>
            </a:xfrm>
            <a:custGeom>
              <a:rect b="b" l="l" r="r" t="t"/>
              <a:pathLst>
                <a:path extrusionOk="0" h="12242" w="12026">
                  <a:moveTo>
                    <a:pt x="834" y="0"/>
                  </a:moveTo>
                  <a:lnTo>
                    <a:pt x="834" y="0"/>
                  </a:lnTo>
                  <a:cubicBezTo>
                    <a:pt x="1418" y="2584"/>
                    <a:pt x="1215" y="4537"/>
                    <a:pt x="977" y="5656"/>
                  </a:cubicBezTo>
                  <a:cubicBezTo>
                    <a:pt x="834" y="6287"/>
                    <a:pt x="60" y="7442"/>
                    <a:pt x="13" y="8120"/>
                  </a:cubicBezTo>
                  <a:cubicBezTo>
                    <a:pt x="1" y="8309"/>
                    <a:pt x="4771" y="12241"/>
                    <a:pt x="7362" y="12241"/>
                  </a:cubicBezTo>
                  <a:cubicBezTo>
                    <a:pt x="7389" y="12241"/>
                    <a:pt x="7416" y="12241"/>
                    <a:pt x="7442" y="12240"/>
                  </a:cubicBezTo>
                  <a:cubicBezTo>
                    <a:pt x="9311" y="12180"/>
                    <a:pt x="12026" y="9799"/>
                    <a:pt x="11681" y="9585"/>
                  </a:cubicBezTo>
                  <a:cubicBezTo>
                    <a:pt x="10776" y="9049"/>
                    <a:pt x="10812" y="7799"/>
                    <a:pt x="10954" y="6799"/>
                  </a:cubicBezTo>
                  <a:cubicBezTo>
                    <a:pt x="11133" y="5513"/>
                    <a:pt x="11312" y="4227"/>
                    <a:pt x="11490" y="2941"/>
                  </a:cubicBezTo>
                  <a:lnTo>
                    <a:pt x="11490" y="2941"/>
                  </a:lnTo>
                  <a:cubicBezTo>
                    <a:pt x="11088" y="3069"/>
                    <a:pt x="10676" y="3123"/>
                    <a:pt x="10259" y="3123"/>
                  </a:cubicBezTo>
                  <a:cubicBezTo>
                    <a:pt x="9246" y="3123"/>
                    <a:pt x="8210" y="2806"/>
                    <a:pt x="7240" y="2477"/>
                  </a:cubicBezTo>
                  <a:cubicBezTo>
                    <a:pt x="5061" y="1739"/>
                    <a:pt x="2977" y="810"/>
                    <a:pt x="834"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9"/>
            <p:cNvSpPr/>
            <p:nvPr/>
          </p:nvSpPr>
          <p:spPr>
            <a:xfrm>
              <a:off x="3571725" y="3666792"/>
              <a:ext cx="377610" cy="270380"/>
            </a:xfrm>
            <a:custGeom>
              <a:rect b="b" l="l" r="r" t="t"/>
              <a:pathLst>
                <a:path extrusionOk="0" h="10086" w="14086">
                  <a:moveTo>
                    <a:pt x="2370" y="1"/>
                  </a:moveTo>
                  <a:cubicBezTo>
                    <a:pt x="1203" y="679"/>
                    <a:pt x="1" y="1858"/>
                    <a:pt x="155" y="2930"/>
                  </a:cubicBezTo>
                  <a:cubicBezTo>
                    <a:pt x="405" y="4585"/>
                    <a:pt x="3656" y="9859"/>
                    <a:pt x="4358" y="9871"/>
                  </a:cubicBezTo>
                  <a:cubicBezTo>
                    <a:pt x="4359" y="9871"/>
                    <a:pt x="4360" y="9871"/>
                    <a:pt x="4362" y="9871"/>
                  </a:cubicBezTo>
                  <a:cubicBezTo>
                    <a:pt x="4885" y="9871"/>
                    <a:pt x="8206" y="7128"/>
                    <a:pt x="8487" y="7128"/>
                  </a:cubicBezTo>
                  <a:cubicBezTo>
                    <a:pt x="8494" y="7128"/>
                    <a:pt x="8499" y="7130"/>
                    <a:pt x="8502" y="7133"/>
                  </a:cubicBezTo>
                  <a:cubicBezTo>
                    <a:pt x="9204" y="7740"/>
                    <a:pt x="11228" y="9204"/>
                    <a:pt x="12431" y="10085"/>
                  </a:cubicBezTo>
                  <a:cubicBezTo>
                    <a:pt x="13324" y="8895"/>
                    <a:pt x="14086" y="5263"/>
                    <a:pt x="13943" y="3799"/>
                  </a:cubicBezTo>
                  <a:cubicBezTo>
                    <a:pt x="13824" y="2584"/>
                    <a:pt x="13348" y="2156"/>
                    <a:pt x="12347" y="1144"/>
                  </a:cubicBezTo>
                  <a:cubicBezTo>
                    <a:pt x="12193" y="2382"/>
                    <a:pt x="11323" y="4335"/>
                    <a:pt x="10419" y="5228"/>
                  </a:cubicBezTo>
                  <a:cubicBezTo>
                    <a:pt x="9978" y="5656"/>
                    <a:pt x="9514" y="6109"/>
                    <a:pt x="8907" y="6263"/>
                  </a:cubicBezTo>
                  <a:cubicBezTo>
                    <a:pt x="8746" y="6304"/>
                    <a:pt x="8587" y="6323"/>
                    <a:pt x="8429" y="6323"/>
                  </a:cubicBezTo>
                  <a:cubicBezTo>
                    <a:pt x="7442" y="6323"/>
                    <a:pt x="6523" y="5582"/>
                    <a:pt x="5763" y="4894"/>
                  </a:cubicBezTo>
                  <a:cubicBezTo>
                    <a:pt x="3561" y="2882"/>
                    <a:pt x="2370" y="1"/>
                    <a:pt x="23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9"/>
            <p:cNvSpPr/>
            <p:nvPr/>
          </p:nvSpPr>
          <p:spPr>
            <a:xfrm>
              <a:off x="3878134" y="4468095"/>
              <a:ext cx="360963" cy="190414"/>
            </a:xfrm>
            <a:custGeom>
              <a:rect b="b" l="l" r="r" t="t"/>
              <a:pathLst>
                <a:path extrusionOk="0" h="7103" w="13465">
                  <a:moveTo>
                    <a:pt x="1" y="363"/>
                  </a:moveTo>
                  <a:cubicBezTo>
                    <a:pt x="1" y="367"/>
                    <a:pt x="1" y="370"/>
                    <a:pt x="2" y="373"/>
                  </a:cubicBezTo>
                  <a:lnTo>
                    <a:pt x="2" y="373"/>
                  </a:lnTo>
                  <a:cubicBezTo>
                    <a:pt x="2" y="370"/>
                    <a:pt x="1" y="367"/>
                    <a:pt x="1" y="363"/>
                  </a:cubicBezTo>
                  <a:close/>
                  <a:moveTo>
                    <a:pt x="8408" y="1"/>
                  </a:moveTo>
                  <a:cubicBezTo>
                    <a:pt x="6948" y="1"/>
                    <a:pt x="2393" y="457"/>
                    <a:pt x="670" y="457"/>
                  </a:cubicBezTo>
                  <a:cubicBezTo>
                    <a:pt x="273" y="457"/>
                    <a:pt x="26" y="433"/>
                    <a:pt x="2" y="373"/>
                  </a:cubicBezTo>
                  <a:lnTo>
                    <a:pt x="2" y="373"/>
                  </a:lnTo>
                  <a:cubicBezTo>
                    <a:pt x="276" y="1799"/>
                    <a:pt x="549" y="3224"/>
                    <a:pt x="834" y="4638"/>
                  </a:cubicBezTo>
                  <a:cubicBezTo>
                    <a:pt x="1583" y="4706"/>
                    <a:pt x="2312" y="5244"/>
                    <a:pt x="3058" y="5244"/>
                  </a:cubicBezTo>
                  <a:cubicBezTo>
                    <a:pt x="3488" y="5244"/>
                    <a:pt x="3923" y="5066"/>
                    <a:pt x="4370" y="4519"/>
                  </a:cubicBezTo>
                  <a:cubicBezTo>
                    <a:pt x="5585" y="4840"/>
                    <a:pt x="6287" y="6519"/>
                    <a:pt x="7371" y="7102"/>
                  </a:cubicBezTo>
                  <a:cubicBezTo>
                    <a:pt x="7918" y="6686"/>
                    <a:pt x="7085" y="5126"/>
                    <a:pt x="6216" y="4197"/>
                  </a:cubicBezTo>
                  <a:lnTo>
                    <a:pt x="6216" y="4197"/>
                  </a:lnTo>
                  <a:cubicBezTo>
                    <a:pt x="7180" y="4674"/>
                    <a:pt x="7180" y="4674"/>
                    <a:pt x="7668" y="5150"/>
                  </a:cubicBezTo>
                  <a:cubicBezTo>
                    <a:pt x="8068" y="5540"/>
                    <a:pt x="8569" y="6829"/>
                    <a:pt x="9199" y="6829"/>
                  </a:cubicBezTo>
                  <a:cubicBezTo>
                    <a:pt x="9319" y="6829"/>
                    <a:pt x="9444" y="6782"/>
                    <a:pt x="9573" y="6674"/>
                  </a:cubicBezTo>
                  <a:cubicBezTo>
                    <a:pt x="9228" y="5531"/>
                    <a:pt x="9002" y="4424"/>
                    <a:pt x="7906" y="3400"/>
                  </a:cubicBezTo>
                  <a:lnTo>
                    <a:pt x="7906" y="3400"/>
                  </a:lnTo>
                  <a:cubicBezTo>
                    <a:pt x="8704" y="3721"/>
                    <a:pt x="9323" y="4257"/>
                    <a:pt x="9990" y="5150"/>
                  </a:cubicBezTo>
                  <a:cubicBezTo>
                    <a:pt x="10323" y="5602"/>
                    <a:pt x="10561" y="6674"/>
                    <a:pt x="11276" y="6805"/>
                  </a:cubicBezTo>
                  <a:cubicBezTo>
                    <a:pt x="11728" y="5447"/>
                    <a:pt x="11264" y="4138"/>
                    <a:pt x="10109" y="2792"/>
                  </a:cubicBezTo>
                  <a:lnTo>
                    <a:pt x="10109" y="2792"/>
                  </a:lnTo>
                  <a:cubicBezTo>
                    <a:pt x="12550" y="3554"/>
                    <a:pt x="12085" y="5793"/>
                    <a:pt x="12359" y="6019"/>
                  </a:cubicBezTo>
                  <a:cubicBezTo>
                    <a:pt x="12451" y="6064"/>
                    <a:pt x="12537" y="6085"/>
                    <a:pt x="12616" y="6085"/>
                  </a:cubicBezTo>
                  <a:cubicBezTo>
                    <a:pt x="13282" y="6085"/>
                    <a:pt x="13464" y="4595"/>
                    <a:pt x="12943" y="3733"/>
                  </a:cubicBezTo>
                  <a:cubicBezTo>
                    <a:pt x="12359" y="2769"/>
                    <a:pt x="12002" y="2245"/>
                    <a:pt x="11121" y="1542"/>
                  </a:cubicBezTo>
                  <a:cubicBezTo>
                    <a:pt x="10395" y="959"/>
                    <a:pt x="9704" y="304"/>
                    <a:pt x="8823" y="30"/>
                  </a:cubicBezTo>
                  <a:cubicBezTo>
                    <a:pt x="8757" y="10"/>
                    <a:pt x="8613" y="1"/>
                    <a:pt x="8408" y="1"/>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9"/>
            <p:cNvSpPr/>
            <p:nvPr/>
          </p:nvSpPr>
          <p:spPr>
            <a:xfrm>
              <a:off x="3256710" y="3796165"/>
              <a:ext cx="726135" cy="851165"/>
            </a:xfrm>
            <a:custGeom>
              <a:rect b="b" l="l" r="r" t="t"/>
              <a:pathLst>
                <a:path extrusionOk="0" h="31751" w="27087">
                  <a:moveTo>
                    <a:pt x="6492" y="0"/>
                  </a:moveTo>
                  <a:cubicBezTo>
                    <a:pt x="6279" y="0"/>
                    <a:pt x="6060" y="33"/>
                    <a:pt x="5834" y="104"/>
                  </a:cubicBezTo>
                  <a:cubicBezTo>
                    <a:pt x="3310" y="902"/>
                    <a:pt x="1369" y="4152"/>
                    <a:pt x="715" y="7010"/>
                  </a:cubicBezTo>
                  <a:cubicBezTo>
                    <a:pt x="0" y="10105"/>
                    <a:pt x="2036" y="27048"/>
                    <a:pt x="4227" y="28977"/>
                  </a:cubicBezTo>
                  <a:cubicBezTo>
                    <a:pt x="6746" y="31198"/>
                    <a:pt x="12508" y="31751"/>
                    <a:pt x="17400" y="31751"/>
                  </a:cubicBezTo>
                  <a:cubicBezTo>
                    <a:pt x="21711" y="31751"/>
                    <a:pt x="25346" y="31322"/>
                    <a:pt x="25491" y="31227"/>
                  </a:cubicBezTo>
                  <a:cubicBezTo>
                    <a:pt x="25908" y="30977"/>
                    <a:pt x="27087" y="26774"/>
                    <a:pt x="26337" y="24702"/>
                  </a:cubicBezTo>
                  <a:cubicBezTo>
                    <a:pt x="21515" y="22452"/>
                    <a:pt x="10418" y="22488"/>
                    <a:pt x="10418" y="22190"/>
                  </a:cubicBezTo>
                  <a:cubicBezTo>
                    <a:pt x="10442" y="20261"/>
                    <a:pt x="11133" y="13701"/>
                    <a:pt x="11073" y="11403"/>
                  </a:cubicBezTo>
                  <a:cubicBezTo>
                    <a:pt x="11013" y="9355"/>
                    <a:pt x="11216" y="6593"/>
                    <a:pt x="10537" y="4664"/>
                  </a:cubicBezTo>
                  <a:cubicBezTo>
                    <a:pt x="10061" y="3332"/>
                    <a:pt x="8629" y="0"/>
                    <a:pt x="6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9"/>
            <p:cNvSpPr/>
            <p:nvPr/>
          </p:nvSpPr>
          <p:spPr>
            <a:xfrm>
              <a:off x="3512587" y="3867473"/>
              <a:ext cx="414578" cy="579900"/>
            </a:xfrm>
            <a:custGeom>
              <a:rect b="b" l="l" r="r" t="t"/>
              <a:pathLst>
                <a:path extrusionOk="0" h="21632" w="15465">
                  <a:moveTo>
                    <a:pt x="171" y="1"/>
                  </a:moveTo>
                  <a:cubicBezTo>
                    <a:pt x="91" y="1"/>
                    <a:pt x="0" y="72"/>
                    <a:pt x="40" y="159"/>
                  </a:cubicBezTo>
                  <a:cubicBezTo>
                    <a:pt x="2504" y="6255"/>
                    <a:pt x="1302" y="13386"/>
                    <a:pt x="635" y="19732"/>
                  </a:cubicBezTo>
                  <a:cubicBezTo>
                    <a:pt x="611" y="19851"/>
                    <a:pt x="730" y="19923"/>
                    <a:pt x="837" y="19935"/>
                  </a:cubicBezTo>
                  <a:cubicBezTo>
                    <a:pt x="5612" y="20340"/>
                    <a:pt x="10398" y="20649"/>
                    <a:pt x="15101" y="21625"/>
                  </a:cubicBezTo>
                  <a:cubicBezTo>
                    <a:pt x="15119" y="21629"/>
                    <a:pt x="15137" y="21631"/>
                    <a:pt x="15153" y="21631"/>
                  </a:cubicBezTo>
                  <a:cubicBezTo>
                    <a:pt x="15388" y="21631"/>
                    <a:pt x="15465" y="21264"/>
                    <a:pt x="15220" y="21209"/>
                  </a:cubicBezTo>
                  <a:cubicBezTo>
                    <a:pt x="12256" y="20625"/>
                    <a:pt x="9255" y="20221"/>
                    <a:pt x="6243" y="19971"/>
                  </a:cubicBezTo>
                  <a:cubicBezTo>
                    <a:pt x="4790" y="19851"/>
                    <a:pt x="3100" y="19947"/>
                    <a:pt x="1671" y="19601"/>
                  </a:cubicBezTo>
                  <a:cubicBezTo>
                    <a:pt x="1076" y="19447"/>
                    <a:pt x="1135" y="19542"/>
                    <a:pt x="1123" y="18982"/>
                  </a:cubicBezTo>
                  <a:cubicBezTo>
                    <a:pt x="1111" y="18637"/>
                    <a:pt x="1207" y="18196"/>
                    <a:pt x="1242" y="17851"/>
                  </a:cubicBezTo>
                  <a:cubicBezTo>
                    <a:pt x="1314" y="17149"/>
                    <a:pt x="1385" y="16434"/>
                    <a:pt x="1457" y="15732"/>
                  </a:cubicBezTo>
                  <a:cubicBezTo>
                    <a:pt x="1969" y="10577"/>
                    <a:pt x="2421" y="4921"/>
                    <a:pt x="266" y="63"/>
                  </a:cubicBezTo>
                  <a:cubicBezTo>
                    <a:pt x="250" y="19"/>
                    <a:pt x="212" y="1"/>
                    <a:pt x="17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9"/>
            <p:cNvSpPr/>
            <p:nvPr/>
          </p:nvSpPr>
          <p:spPr>
            <a:xfrm>
              <a:off x="3413212" y="4399280"/>
              <a:ext cx="99402" cy="86454"/>
            </a:xfrm>
            <a:custGeom>
              <a:rect b="b" l="l" r="r" t="t"/>
              <a:pathLst>
                <a:path extrusionOk="0" h="3225" w="3708">
                  <a:moveTo>
                    <a:pt x="3490" y="0"/>
                  </a:moveTo>
                  <a:cubicBezTo>
                    <a:pt x="3463" y="0"/>
                    <a:pt x="3433" y="8"/>
                    <a:pt x="3401" y="25"/>
                  </a:cubicBezTo>
                  <a:cubicBezTo>
                    <a:pt x="2770" y="406"/>
                    <a:pt x="2163" y="835"/>
                    <a:pt x="1604" y="1323"/>
                  </a:cubicBezTo>
                  <a:cubicBezTo>
                    <a:pt x="1068" y="1787"/>
                    <a:pt x="413" y="2299"/>
                    <a:pt x="68" y="2930"/>
                  </a:cubicBezTo>
                  <a:cubicBezTo>
                    <a:pt x="0" y="3046"/>
                    <a:pt x="105" y="3225"/>
                    <a:pt x="235" y="3225"/>
                  </a:cubicBezTo>
                  <a:cubicBezTo>
                    <a:pt x="266" y="3225"/>
                    <a:pt x="298" y="3215"/>
                    <a:pt x="330" y="3192"/>
                  </a:cubicBezTo>
                  <a:cubicBezTo>
                    <a:pt x="853" y="2800"/>
                    <a:pt x="1258" y="2228"/>
                    <a:pt x="1746" y="1787"/>
                  </a:cubicBezTo>
                  <a:cubicBezTo>
                    <a:pt x="2318" y="1252"/>
                    <a:pt x="2937" y="775"/>
                    <a:pt x="3568" y="299"/>
                  </a:cubicBezTo>
                  <a:cubicBezTo>
                    <a:pt x="3707" y="200"/>
                    <a:pt x="3630" y="0"/>
                    <a:pt x="34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9"/>
            <p:cNvSpPr/>
            <p:nvPr/>
          </p:nvSpPr>
          <p:spPr>
            <a:xfrm>
              <a:off x="3464816" y="4421745"/>
              <a:ext cx="54205" cy="125888"/>
            </a:xfrm>
            <a:custGeom>
              <a:rect b="b" l="l" r="r" t="t"/>
              <a:pathLst>
                <a:path extrusionOk="0" h="4696" w="2022">
                  <a:moveTo>
                    <a:pt x="1829" y="1"/>
                  </a:moveTo>
                  <a:cubicBezTo>
                    <a:pt x="1783" y="1"/>
                    <a:pt x="1736" y="24"/>
                    <a:pt x="1703" y="80"/>
                  </a:cubicBezTo>
                  <a:cubicBezTo>
                    <a:pt x="1000" y="1330"/>
                    <a:pt x="0" y="3081"/>
                    <a:pt x="0" y="4557"/>
                  </a:cubicBezTo>
                  <a:cubicBezTo>
                    <a:pt x="0" y="4644"/>
                    <a:pt x="67" y="4696"/>
                    <a:pt x="135" y="4696"/>
                  </a:cubicBezTo>
                  <a:cubicBezTo>
                    <a:pt x="178" y="4696"/>
                    <a:pt x="222" y="4675"/>
                    <a:pt x="250" y="4629"/>
                  </a:cubicBezTo>
                  <a:cubicBezTo>
                    <a:pt x="595" y="4033"/>
                    <a:pt x="726" y="3307"/>
                    <a:pt x="953" y="2652"/>
                  </a:cubicBezTo>
                  <a:cubicBezTo>
                    <a:pt x="1250" y="1831"/>
                    <a:pt x="1595" y="1021"/>
                    <a:pt x="1965" y="223"/>
                  </a:cubicBezTo>
                  <a:cubicBezTo>
                    <a:pt x="2022" y="109"/>
                    <a:pt x="1928" y="1"/>
                    <a:pt x="18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9"/>
            <p:cNvSpPr/>
            <p:nvPr/>
          </p:nvSpPr>
          <p:spPr>
            <a:xfrm>
              <a:off x="3904111" y="4476432"/>
              <a:ext cx="34689" cy="125781"/>
            </a:xfrm>
            <a:custGeom>
              <a:rect b="b" l="l" r="r" t="t"/>
              <a:pathLst>
                <a:path extrusionOk="0" h="4692" w="1294">
                  <a:moveTo>
                    <a:pt x="961" y="0"/>
                  </a:moveTo>
                  <a:cubicBezTo>
                    <a:pt x="902" y="0"/>
                    <a:pt x="847" y="36"/>
                    <a:pt x="853" y="112"/>
                  </a:cubicBezTo>
                  <a:cubicBezTo>
                    <a:pt x="913" y="922"/>
                    <a:pt x="853" y="1719"/>
                    <a:pt x="699" y="2505"/>
                  </a:cubicBezTo>
                  <a:cubicBezTo>
                    <a:pt x="544" y="3208"/>
                    <a:pt x="222" y="3851"/>
                    <a:pt x="32" y="4541"/>
                  </a:cubicBezTo>
                  <a:cubicBezTo>
                    <a:pt x="1" y="4634"/>
                    <a:pt x="70" y="4691"/>
                    <a:pt x="148" y="4691"/>
                  </a:cubicBezTo>
                  <a:cubicBezTo>
                    <a:pt x="191" y="4691"/>
                    <a:pt x="236" y="4674"/>
                    <a:pt x="270" y="4636"/>
                  </a:cubicBezTo>
                  <a:cubicBezTo>
                    <a:pt x="1175" y="3434"/>
                    <a:pt x="1294" y="1565"/>
                    <a:pt x="1103" y="112"/>
                  </a:cubicBezTo>
                  <a:cubicBezTo>
                    <a:pt x="1091" y="39"/>
                    <a:pt x="1023" y="0"/>
                    <a:pt x="9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9"/>
            <p:cNvSpPr/>
            <p:nvPr/>
          </p:nvSpPr>
          <p:spPr>
            <a:xfrm>
              <a:off x="3544917" y="4545997"/>
              <a:ext cx="14556" cy="57529"/>
            </a:xfrm>
            <a:custGeom>
              <a:rect b="b" l="l" r="r" t="t"/>
              <a:pathLst>
                <a:path extrusionOk="0" h="2146" w="543">
                  <a:moveTo>
                    <a:pt x="400" y="1"/>
                  </a:moveTo>
                  <a:cubicBezTo>
                    <a:pt x="324" y="1"/>
                    <a:pt x="245" y="52"/>
                    <a:pt x="239" y="148"/>
                  </a:cubicBezTo>
                  <a:lnTo>
                    <a:pt x="227" y="148"/>
                  </a:lnTo>
                  <a:cubicBezTo>
                    <a:pt x="191" y="482"/>
                    <a:pt x="143" y="815"/>
                    <a:pt x="108" y="1148"/>
                  </a:cubicBezTo>
                  <a:cubicBezTo>
                    <a:pt x="72" y="1446"/>
                    <a:pt x="1" y="1756"/>
                    <a:pt x="84" y="2041"/>
                  </a:cubicBezTo>
                  <a:cubicBezTo>
                    <a:pt x="104" y="2109"/>
                    <a:pt x="162" y="2146"/>
                    <a:pt x="222" y="2146"/>
                  </a:cubicBezTo>
                  <a:cubicBezTo>
                    <a:pt x="268" y="2146"/>
                    <a:pt x="315" y="2124"/>
                    <a:pt x="346" y="2077"/>
                  </a:cubicBezTo>
                  <a:cubicBezTo>
                    <a:pt x="477" y="1815"/>
                    <a:pt x="453" y="1506"/>
                    <a:pt x="477" y="1220"/>
                  </a:cubicBezTo>
                  <a:cubicBezTo>
                    <a:pt x="501" y="863"/>
                    <a:pt x="512" y="505"/>
                    <a:pt x="536" y="148"/>
                  </a:cubicBezTo>
                  <a:cubicBezTo>
                    <a:pt x="542" y="49"/>
                    <a:pt x="473" y="1"/>
                    <a:pt x="4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9"/>
            <p:cNvSpPr/>
            <p:nvPr/>
          </p:nvSpPr>
          <p:spPr>
            <a:xfrm>
              <a:off x="3589927" y="4564495"/>
              <a:ext cx="13109" cy="43026"/>
            </a:xfrm>
            <a:custGeom>
              <a:rect b="b" l="l" r="r" t="t"/>
              <a:pathLst>
                <a:path extrusionOk="0" h="1605" w="489">
                  <a:moveTo>
                    <a:pt x="320" y="0"/>
                  </a:moveTo>
                  <a:cubicBezTo>
                    <a:pt x="241" y="0"/>
                    <a:pt x="161" y="54"/>
                    <a:pt x="155" y="161"/>
                  </a:cubicBezTo>
                  <a:lnTo>
                    <a:pt x="84" y="911"/>
                  </a:lnTo>
                  <a:cubicBezTo>
                    <a:pt x="60" y="1137"/>
                    <a:pt x="0" y="1351"/>
                    <a:pt x="119" y="1542"/>
                  </a:cubicBezTo>
                  <a:cubicBezTo>
                    <a:pt x="149" y="1584"/>
                    <a:pt x="194" y="1604"/>
                    <a:pt x="238" y="1604"/>
                  </a:cubicBezTo>
                  <a:cubicBezTo>
                    <a:pt x="283" y="1604"/>
                    <a:pt x="328" y="1584"/>
                    <a:pt x="357" y="1542"/>
                  </a:cubicBezTo>
                  <a:cubicBezTo>
                    <a:pt x="488" y="1363"/>
                    <a:pt x="453" y="1125"/>
                    <a:pt x="465" y="911"/>
                  </a:cubicBezTo>
                  <a:cubicBezTo>
                    <a:pt x="465" y="661"/>
                    <a:pt x="477" y="411"/>
                    <a:pt x="477" y="161"/>
                  </a:cubicBezTo>
                  <a:cubicBezTo>
                    <a:pt x="477" y="54"/>
                    <a:pt x="399" y="0"/>
                    <a:pt x="3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9"/>
            <p:cNvSpPr/>
            <p:nvPr/>
          </p:nvSpPr>
          <p:spPr>
            <a:xfrm>
              <a:off x="3635875" y="4569239"/>
              <a:ext cx="11206" cy="31901"/>
            </a:xfrm>
            <a:custGeom>
              <a:rect b="b" l="l" r="r" t="t"/>
              <a:pathLst>
                <a:path extrusionOk="0" h="1190" w="418">
                  <a:moveTo>
                    <a:pt x="137" y="0"/>
                  </a:moveTo>
                  <a:cubicBezTo>
                    <a:pt x="67" y="0"/>
                    <a:pt x="1" y="45"/>
                    <a:pt x="1" y="139"/>
                  </a:cubicBezTo>
                  <a:cubicBezTo>
                    <a:pt x="1" y="424"/>
                    <a:pt x="13" y="710"/>
                    <a:pt x="25" y="996"/>
                  </a:cubicBezTo>
                  <a:cubicBezTo>
                    <a:pt x="25" y="1067"/>
                    <a:pt x="60" y="1127"/>
                    <a:pt x="120" y="1162"/>
                  </a:cubicBezTo>
                  <a:cubicBezTo>
                    <a:pt x="150" y="1180"/>
                    <a:pt x="182" y="1189"/>
                    <a:pt x="215" y="1189"/>
                  </a:cubicBezTo>
                  <a:cubicBezTo>
                    <a:pt x="248" y="1189"/>
                    <a:pt x="281" y="1180"/>
                    <a:pt x="310" y="1162"/>
                  </a:cubicBezTo>
                  <a:cubicBezTo>
                    <a:pt x="382" y="1115"/>
                    <a:pt x="418" y="1032"/>
                    <a:pt x="406" y="948"/>
                  </a:cubicBezTo>
                  <a:cubicBezTo>
                    <a:pt x="358" y="674"/>
                    <a:pt x="322" y="400"/>
                    <a:pt x="298" y="139"/>
                  </a:cubicBezTo>
                  <a:cubicBezTo>
                    <a:pt x="286" y="48"/>
                    <a:pt x="210" y="0"/>
                    <a:pt x="1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9"/>
            <p:cNvSpPr/>
            <p:nvPr/>
          </p:nvSpPr>
          <p:spPr>
            <a:xfrm>
              <a:off x="3303140" y="4132090"/>
              <a:ext cx="40077" cy="13216"/>
            </a:xfrm>
            <a:custGeom>
              <a:rect b="b" l="l" r="r" t="t"/>
              <a:pathLst>
                <a:path extrusionOk="0" h="493" w="1495">
                  <a:moveTo>
                    <a:pt x="1211" y="1"/>
                  </a:moveTo>
                  <a:cubicBezTo>
                    <a:pt x="1096" y="1"/>
                    <a:pt x="973" y="41"/>
                    <a:pt x="864" y="63"/>
                  </a:cubicBezTo>
                  <a:lnTo>
                    <a:pt x="149" y="194"/>
                  </a:lnTo>
                  <a:cubicBezTo>
                    <a:pt x="1" y="228"/>
                    <a:pt x="28" y="493"/>
                    <a:pt x="178" y="493"/>
                  </a:cubicBezTo>
                  <a:cubicBezTo>
                    <a:pt x="184" y="493"/>
                    <a:pt x="190" y="492"/>
                    <a:pt x="197" y="491"/>
                  </a:cubicBezTo>
                  <a:lnTo>
                    <a:pt x="947" y="420"/>
                  </a:lnTo>
                  <a:cubicBezTo>
                    <a:pt x="1149" y="396"/>
                    <a:pt x="1328" y="408"/>
                    <a:pt x="1459" y="229"/>
                  </a:cubicBezTo>
                  <a:cubicBezTo>
                    <a:pt x="1495" y="182"/>
                    <a:pt x="1471" y="98"/>
                    <a:pt x="1411" y="63"/>
                  </a:cubicBezTo>
                  <a:cubicBezTo>
                    <a:pt x="1352" y="17"/>
                    <a:pt x="1283" y="1"/>
                    <a:pt x="121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9"/>
            <p:cNvSpPr/>
            <p:nvPr/>
          </p:nvSpPr>
          <p:spPr>
            <a:xfrm>
              <a:off x="3314078" y="4165411"/>
              <a:ext cx="31686" cy="12787"/>
            </a:xfrm>
            <a:custGeom>
              <a:rect b="b" l="l" r="r" t="t"/>
              <a:pathLst>
                <a:path extrusionOk="0" h="477" w="1182">
                  <a:moveTo>
                    <a:pt x="239" y="1"/>
                  </a:moveTo>
                  <a:cubicBezTo>
                    <a:pt x="50" y="1"/>
                    <a:pt x="0" y="293"/>
                    <a:pt x="206" y="379"/>
                  </a:cubicBezTo>
                  <a:lnTo>
                    <a:pt x="194" y="379"/>
                  </a:lnTo>
                  <a:cubicBezTo>
                    <a:pt x="378" y="441"/>
                    <a:pt x="563" y="476"/>
                    <a:pt x="753" y="476"/>
                  </a:cubicBezTo>
                  <a:cubicBezTo>
                    <a:pt x="820" y="476"/>
                    <a:pt x="887" y="472"/>
                    <a:pt x="956" y="463"/>
                  </a:cubicBezTo>
                  <a:cubicBezTo>
                    <a:pt x="1182" y="427"/>
                    <a:pt x="1122" y="70"/>
                    <a:pt x="896" y="70"/>
                  </a:cubicBezTo>
                  <a:cubicBezTo>
                    <a:pt x="862" y="72"/>
                    <a:pt x="827" y="73"/>
                    <a:pt x="792" y="73"/>
                  </a:cubicBezTo>
                  <a:cubicBezTo>
                    <a:pt x="625" y="73"/>
                    <a:pt x="459" y="50"/>
                    <a:pt x="301" y="10"/>
                  </a:cubicBezTo>
                  <a:cubicBezTo>
                    <a:pt x="279" y="4"/>
                    <a:pt x="258" y="1"/>
                    <a:pt x="2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9"/>
            <p:cNvSpPr/>
            <p:nvPr/>
          </p:nvSpPr>
          <p:spPr>
            <a:xfrm>
              <a:off x="3316490" y="4210153"/>
              <a:ext cx="29595" cy="12439"/>
            </a:xfrm>
            <a:custGeom>
              <a:rect b="b" l="l" r="r" t="t"/>
              <a:pathLst>
                <a:path extrusionOk="0" h="464" w="1104">
                  <a:moveTo>
                    <a:pt x="621" y="1"/>
                  </a:moveTo>
                  <a:cubicBezTo>
                    <a:pt x="462" y="1"/>
                    <a:pt x="300" y="30"/>
                    <a:pt x="199" y="56"/>
                  </a:cubicBezTo>
                  <a:cubicBezTo>
                    <a:pt x="0" y="102"/>
                    <a:pt x="43" y="413"/>
                    <a:pt x="225" y="413"/>
                  </a:cubicBezTo>
                  <a:cubicBezTo>
                    <a:pt x="228" y="413"/>
                    <a:pt x="231" y="413"/>
                    <a:pt x="235" y="413"/>
                  </a:cubicBezTo>
                  <a:lnTo>
                    <a:pt x="235" y="401"/>
                  </a:lnTo>
                  <a:cubicBezTo>
                    <a:pt x="270" y="398"/>
                    <a:pt x="306" y="397"/>
                    <a:pt x="342" y="397"/>
                  </a:cubicBezTo>
                  <a:cubicBezTo>
                    <a:pt x="449" y="397"/>
                    <a:pt x="556" y="410"/>
                    <a:pt x="663" y="437"/>
                  </a:cubicBezTo>
                  <a:cubicBezTo>
                    <a:pt x="735" y="449"/>
                    <a:pt x="797" y="463"/>
                    <a:pt x="858" y="463"/>
                  </a:cubicBezTo>
                  <a:cubicBezTo>
                    <a:pt x="919" y="463"/>
                    <a:pt x="979" y="449"/>
                    <a:pt x="1044" y="401"/>
                  </a:cubicBezTo>
                  <a:cubicBezTo>
                    <a:pt x="1092" y="365"/>
                    <a:pt x="1104" y="306"/>
                    <a:pt x="1092" y="246"/>
                  </a:cubicBezTo>
                  <a:cubicBezTo>
                    <a:pt x="1044" y="55"/>
                    <a:pt x="835" y="1"/>
                    <a:pt x="6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9"/>
            <p:cNvSpPr/>
            <p:nvPr/>
          </p:nvSpPr>
          <p:spPr>
            <a:xfrm>
              <a:off x="3326275" y="4255994"/>
              <a:ext cx="33214" cy="13297"/>
            </a:xfrm>
            <a:custGeom>
              <a:rect b="b" l="l" r="r" t="t"/>
              <a:pathLst>
                <a:path extrusionOk="0" h="496" w="1239">
                  <a:moveTo>
                    <a:pt x="263" y="1"/>
                  </a:moveTo>
                  <a:cubicBezTo>
                    <a:pt x="1" y="24"/>
                    <a:pt x="1" y="394"/>
                    <a:pt x="263" y="417"/>
                  </a:cubicBezTo>
                  <a:lnTo>
                    <a:pt x="263" y="429"/>
                  </a:lnTo>
                  <a:cubicBezTo>
                    <a:pt x="443" y="454"/>
                    <a:pt x="641" y="496"/>
                    <a:pt x="832" y="496"/>
                  </a:cubicBezTo>
                  <a:cubicBezTo>
                    <a:pt x="918" y="496"/>
                    <a:pt x="1003" y="487"/>
                    <a:pt x="1084" y="465"/>
                  </a:cubicBezTo>
                  <a:cubicBezTo>
                    <a:pt x="1215" y="417"/>
                    <a:pt x="1239" y="227"/>
                    <a:pt x="1120" y="144"/>
                  </a:cubicBezTo>
                  <a:cubicBezTo>
                    <a:pt x="870" y="13"/>
                    <a:pt x="537" y="24"/>
                    <a:pt x="2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9"/>
            <p:cNvSpPr/>
            <p:nvPr/>
          </p:nvSpPr>
          <p:spPr>
            <a:xfrm>
              <a:off x="3560251" y="3144180"/>
              <a:ext cx="483875" cy="578720"/>
            </a:xfrm>
            <a:custGeom>
              <a:rect b="b" l="l" r="r" t="t"/>
              <a:pathLst>
                <a:path extrusionOk="0" h="21588" w="18050">
                  <a:moveTo>
                    <a:pt x="9513" y="1"/>
                  </a:moveTo>
                  <a:cubicBezTo>
                    <a:pt x="7194" y="1"/>
                    <a:pt x="4865" y="771"/>
                    <a:pt x="3191" y="2363"/>
                  </a:cubicBezTo>
                  <a:cubicBezTo>
                    <a:pt x="0" y="5399"/>
                    <a:pt x="1107" y="8947"/>
                    <a:pt x="2191" y="12578"/>
                  </a:cubicBezTo>
                  <a:cubicBezTo>
                    <a:pt x="3274" y="16210"/>
                    <a:pt x="5013" y="19543"/>
                    <a:pt x="8668" y="20805"/>
                  </a:cubicBezTo>
                  <a:cubicBezTo>
                    <a:pt x="9683" y="21149"/>
                    <a:pt x="10574" y="21588"/>
                    <a:pt x="11495" y="21588"/>
                  </a:cubicBezTo>
                  <a:cubicBezTo>
                    <a:pt x="11881" y="21588"/>
                    <a:pt x="12272" y="21511"/>
                    <a:pt x="12680" y="21317"/>
                  </a:cubicBezTo>
                  <a:cubicBezTo>
                    <a:pt x="14335" y="20544"/>
                    <a:pt x="16395" y="18269"/>
                    <a:pt x="16907" y="16519"/>
                  </a:cubicBezTo>
                  <a:cubicBezTo>
                    <a:pt x="18050" y="12650"/>
                    <a:pt x="18002" y="8221"/>
                    <a:pt x="16359" y="4553"/>
                  </a:cubicBezTo>
                  <a:cubicBezTo>
                    <a:pt x="15716" y="3125"/>
                    <a:pt x="14835" y="1744"/>
                    <a:pt x="13502" y="946"/>
                  </a:cubicBezTo>
                  <a:cubicBezTo>
                    <a:pt x="12644" y="422"/>
                    <a:pt x="11656" y="172"/>
                    <a:pt x="10668" y="65"/>
                  </a:cubicBezTo>
                  <a:cubicBezTo>
                    <a:pt x="10285" y="22"/>
                    <a:pt x="9899" y="1"/>
                    <a:pt x="9513" y="1"/>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9"/>
            <p:cNvSpPr/>
            <p:nvPr/>
          </p:nvSpPr>
          <p:spPr>
            <a:xfrm>
              <a:off x="3539743" y="3076651"/>
              <a:ext cx="527062" cy="448382"/>
            </a:xfrm>
            <a:custGeom>
              <a:rect b="b" l="l" r="r" t="t"/>
              <a:pathLst>
                <a:path extrusionOk="0" h="16726" w="19661">
                  <a:moveTo>
                    <a:pt x="9471" y="0"/>
                  </a:moveTo>
                  <a:cubicBezTo>
                    <a:pt x="9450" y="0"/>
                    <a:pt x="9430" y="0"/>
                    <a:pt x="9409" y="0"/>
                  </a:cubicBezTo>
                  <a:cubicBezTo>
                    <a:pt x="7944" y="0"/>
                    <a:pt x="6409" y="250"/>
                    <a:pt x="5313" y="1203"/>
                  </a:cubicBezTo>
                  <a:cubicBezTo>
                    <a:pt x="5039" y="1441"/>
                    <a:pt x="4789" y="1715"/>
                    <a:pt x="4504" y="1941"/>
                  </a:cubicBezTo>
                  <a:cubicBezTo>
                    <a:pt x="4146" y="2215"/>
                    <a:pt x="3730" y="2405"/>
                    <a:pt x="3349" y="2643"/>
                  </a:cubicBezTo>
                  <a:cubicBezTo>
                    <a:pt x="1384" y="3834"/>
                    <a:pt x="241" y="6120"/>
                    <a:pt x="98" y="8418"/>
                  </a:cubicBezTo>
                  <a:cubicBezTo>
                    <a:pt x="1" y="9935"/>
                    <a:pt x="1274" y="16725"/>
                    <a:pt x="3782" y="16725"/>
                  </a:cubicBezTo>
                  <a:cubicBezTo>
                    <a:pt x="4030" y="16725"/>
                    <a:pt x="4291" y="16659"/>
                    <a:pt x="4563" y="16514"/>
                  </a:cubicBezTo>
                  <a:cubicBezTo>
                    <a:pt x="4004" y="14728"/>
                    <a:pt x="3396" y="13478"/>
                    <a:pt x="4504" y="11775"/>
                  </a:cubicBezTo>
                  <a:cubicBezTo>
                    <a:pt x="5123" y="10835"/>
                    <a:pt x="5956" y="10109"/>
                    <a:pt x="6444" y="9073"/>
                  </a:cubicBezTo>
                  <a:cubicBezTo>
                    <a:pt x="6694" y="8513"/>
                    <a:pt x="7504" y="6441"/>
                    <a:pt x="7004" y="5906"/>
                  </a:cubicBezTo>
                  <a:lnTo>
                    <a:pt x="7004" y="5906"/>
                  </a:lnTo>
                  <a:cubicBezTo>
                    <a:pt x="9116" y="8132"/>
                    <a:pt x="12178" y="9385"/>
                    <a:pt x="15236" y="9385"/>
                  </a:cubicBezTo>
                  <a:cubicBezTo>
                    <a:pt x="16022" y="9385"/>
                    <a:pt x="16807" y="9303"/>
                    <a:pt x="17577" y="9132"/>
                  </a:cubicBezTo>
                  <a:lnTo>
                    <a:pt x="17577" y="9132"/>
                  </a:lnTo>
                  <a:cubicBezTo>
                    <a:pt x="17327" y="10668"/>
                    <a:pt x="17660" y="12240"/>
                    <a:pt x="18493" y="13561"/>
                  </a:cubicBezTo>
                  <a:cubicBezTo>
                    <a:pt x="19589" y="9335"/>
                    <a:pt x="19660" y="7180"/>
                    <a:pt x="18208" y="4227"/>
                  </a:cubicBezTo>
                  <a:cubicBezTo>
                    <a:pt x="17875" y="3562"/>
                    <a:pt x="15651" y="0"/>
                    <a:pt x="94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9"/>
            <p:cNvSpPr/>
            <p:nvPr/>
          </p:nvSpPr>
          <p:spPr>
            <a:xfrm>
              <a:off x="3546204" y="3409788"/>
              <a:ext cx="115889" cy="159531"/>
            </a:xfrm>
            <a:custGeom>
              <a:rect b="b" l="l" r="r" t="t"/>
              <a:pathLst>
                <a:path extrusionOk="0" h="5951" w="4323">
                  <a:moveTo>
                    <a:pt x="1431" y="1"/>
                  </a:moveTo>
                  <a:cubicBezTo>
                    <a:pt x="1276" y="1"/>
                    <a:pt x="1122" y="35"/>
                    <a:pt x="976" y="87"/>
                  </a:cubicBezTo>
                  <a:cubicBezTo>
                    <a:pt x="679" y="241"/>
                    <a:pt x="500" y="563"/>
                    <a:pt x="417" y="896"/>
                  </a:cubicBezTo>
                  <a:cubicBezTo>
                    <a:pt x="0" y="2420"/>
                    <a:pt x="893" y="3992"/>
                    <a:pt x="1929" y="5194"/>
                  </a:cubicBezTo>
                  <a:cubicBezTo>
                    <a:pt x="2252" y="5562"/>
                    <a:pt x="2658" y="5950"/>
                    <a:pt x="3128" y="5950"/>
                  </a:cubicBezTo>
                  <a:cubicBezTo>
                    <a:pt x="3161" y="5950"/>
                    <a:pt x="3194" y="5948"/>
                    <a:pt x="3227" y="5944"/>
                  </a:cubicBezTo>
                  <a:cubicBezTo>
                    <a:pt x="3953" y="5873"/>
                    <a:pt x="4274" y="4980"/>
                    <a:pt x="4298" y="4254"/>
                  </a:cubicBezTo>
                  <a:cubicBezTo>
                    <a:pt x="4322" y="3516"/>
                    <a:pt x="4227" y="2777"/>
                    <a:pt x="4013" y="2075"/>
                  </a:cubicBezTo>
                  <a:lnTo>
                    <a:pt x="4001" y="1968"/>
                  </a:lnTo>
                  <a:cubicBezTo>
                    <a:pt x="3667" y="837"/>
                    <a:pt x="2667" y="51"/>
                    <a:pt x="1500" y="3"/>
                  </a:cubicBezTo>
                  <a:cubicBezTo>
                    <a:pt x="1477" y="2"/>
                    <a:pt x="1454" y="1"/>
                    <a:pt x="1431" y="1"/>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9"/>
            <p:cNvSpPr/>
            <p:nvPr/>
          </p:nvSpPr>
          <p:spPr>
            <a:xfrm>
              <a:off x="3848137" y="3404454"/>
              <a:ext cx="68011" cy="175241"/>
            </a:xfrm>
            <a:custGeom>
              <a:rect b="b" l="l" r="r" t="t"/>
              <a:pathLst>
                <a:path extrusionOk="0" h="6537" w="2537">
                  <a:moveTo>
                    <a:pt x="395" y="0"/>
                  </a:moveTo>
                  <a:cubicBezTo>
                    <a:pt x="321" y="0"/>
                    <a:pt x="250" y="43"/>
                    <a:pt x="227" y="143"/>
                  </a:cubicBezTo>
                  <a:cubicBezTo>
                    <a:pt x="0" y="1012"/>
                    <a:pt x="84" y="1929"/>
                    <a:pt x="465" y="2738"/>
                  </a:cubicBezTo>
                  <a:cubicBezTo>
                    <a:pt x="679" y="3191"/>
                    <a:pt x="1001" y="3488"/>
                    <a:pt x="1274" y="3869"/>
                  </a:cubicBezTo>
                  <a:cubicBezTo>
                    <a:pt x="2144" y="5096"/>
                    <a:pt x="1191" y="5393"/>
                    <a:pt x="501" y="6132"/>
                  </a:cubicBezTo>
                  <a:cubicBezTo>
                    <a:pt x="353" y="6289"/>
                    <a:pt x="482" y="6536"/>
                    <a:pt x="666" y="6536"/>
                  </a:cubicBezTo>
                  <a:cubicBezTo>
                    <a:pt x="704" y="6536"/>
                    <a:pt x="745" y="6525"/>
                    <a:pt x="786" y="6501"/>
                  </a:cubicBezTo>
                  <a:cubicBezTo>
                    <a:pt x="1441" y="6072"/>
                    <a:pt x="2536" y="5358"/>
                    <a:pt x="2310" y="4441"/>
                  </a:cubicBezTo>
                  <a:cubicBezTo>
                    <a:pt x="2167" y="3917"/>
                    <a:pt x="1655" y="3548"/>
                    <a:pt x="1334" y="3143"/>
                  </a:cubicBezTo>
                  <a:cubicBezTo>
                    <a:pt x="655" y="2298"/>
                    <a:pt x="453" y="1310"/>
                    <a:pt x="608" y="250"/>
                  </a:cubicBezTo>
                  <a:cubicBezTo>
                    <a:pt x="629" y="99"/>
                    <a:pt x="508" y="0"/>
                    <a:pt x="395"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9"/>
            <p:cNvSpPr/>
            <p:nvPr/>
          </p:nvSpPr>
          <p:spPr>
            <a:xfrm>
              <a:off x="3808408" y="3592910"/>
              <a:ext cx="118489" cy="27504"/>
            </a:xfrm>
            <a:custGeom>
              <a:rect b="b" l="l" r="r" t="t"/>
              <a:pathLst>
                <a:path extrusionOk="0" h="1026" w="4420">
                  <a:moveTo>
                    <a:pt x="4053" y="1"/>
                  </a:moveTo>
                  <a:cubicBezTo>
                    <a:pt x="4016" y="1"/>
                    <a:pt x="3976" y="10"/>
                    <a:pt x="3935" y="30"/>
                  </a:cubicBezTo>
                  <a:cubicBezTo>
                    <a:pt x="3216" y="386"/>
                    <a:pt x="2429" y="569"/>
                    <a:pt x="1636" y="569"/>
                  </a:cubicBezTo>
                  <a:cubicBezTo>
                    <a:pt x="1182" y="569"/>
                    <a:pt x="726" y="509"/>
                    <a:pt x="280" y="387"/>
                  </a:cubicBezTo>
                  <a:cubicBezTo>
                    <a:pt x="261" y="382"/>
                    <a:pt x="244" y="380"/>
                    <a:pt x="227" y="380"/>
                  </a:cubicBezTo>
                  <a:cubicBezTo>
                    <a:pt x="53" y="380"/>
                    <a:pt x="1" y="643"/>
                    <a:pt x="197" y="697"/>
                  </a:cubicBezTo>
                  <a:lnTo>
                    <a:pt x="197" y="709"/>
                  </a:lnTo>
                  <a:cubicBezTo>
                    <a:pt x="746" y="921"/>
                    <a:pt x="1326" y="1026"/>
                    <a:pt x="1905" y="1026"/>
                  </a:cubicBezTo>
                  <a:cubicBezTo>
                    <a:pt x="2692" y="1026"/>
                    <a:pt x="3478" y="831"/>
                    <a:pt x="4185" y="447"/>
                  </a:cubicBezTo>
                  <a:cubicBezTo>
                    <a:pt x="4420" y="324"/>
                    <a:pt x="4278" y="1"/>
                    <a:pt x="4053"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9"/>
            <p:cNvSpPr/>
            <p:nvPr/>
          </p:nvSpPr>
          <p:spPr>
            <a:xfrm>
              <a:off x="3856742" y="3631272"/>
              <a:ext cx="36431" cy="18283"/>
            </a:xfrm>
            <a:custGeom>
              <a:rect b="b" l="l" r="r" t="t"/>
              <a:pathLst>
                <a:path extrusionOk="0" h="682" w="1359">
                  <a:moveTo>
                    <a:pt x="901" y="0"/>
                  </a:moveTo>
                  <a:cubicBezTo>
                    <a:pt x="571" y="0"/>
                    <a:pt x="181" y="230"/>
                    <a:pt x="49" y="480"/>
                  </a:cubicBezTo>
                  <a:cubicBezTo>
                    <a:pt x="0" y="558"/>
                    <a:pt x="69" y="682"/>
                    <a:pt x="161" y="682"/>
                  </a:cubicBezTo>
                  <a:cubicBezTo>
                    <a:pt x="182" y="682"/>
                    <a:pt x="205" y="675"/>
                    <a:pt x="227" y="659"/>
                  </a:cubicBezTo>
                  <a:cubicBezTo>
                    <a:pt x="370" y="528"/>
                    <a:pt x="537" y="445"/>
                    <a:pt x="727" y="409"/>
                  </a:cubicBezTo>
                  <a:cubicBezTo>
                    <a:pt x="759" y="405"/>
                    <a:pt x="791" y="403"/>
                    <a:pt x="823" y="403"/>
                  </a:cubicBezTo>
                  <a:cubicBezTo>
                    <a:pt x="913" y="403"/>
                    <a:pt x="1001" y="416"/>
                    <a:pt x="1090" y="416"/>
                  </a:cubicBezTo>
                  <a:cubicBezTo>
                    <a:pt x="1143" y="416"/>
                    <a:pt x="1197" y="412"/>
                    <a:pt x="1251" y="397"/>
                  </a:cubicBezTo>
                  <a:cubicBezTo>
                    <a:pt x="1323" y="373"/>
                    <a:pt x="1358" y="290"/>
                    <a:pt x="1323" y="218"/>
                  </a:cubicBezTo>
                  <a:cubicBezTo>
                    <a:pt x="1229" y="63"/>
                    <a:pt x="1073" y="0"/>
                    <a:pt x="901"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9"/>
            <p:cNvSpPr/>
            <p:nvPr/>
          </p:nvSpPr>
          <p:spPr>
            <a:xfrm>
              <a:off x="3574593" y="3433969"/>
              <a:ext cx="72890" cy="112055"/>
            </a:xfrm>
            <a:custGeom>
              <a:rect b="b" l="l" r="r" t="t"/>
              <a:pathLst>
                <a:path extrusionOk="0" h="4180" w="2719">
                  <a:moveTo>
                    <a:pt x="645" y="1"/>
                  </a:moveTo>
                  <a:cubicBezTo>
                    <a:pt x="202" y="1"/>
                    <a:pt x="92" y="556"/>
                    <a:pt x="72" y="1030"/>
                  </a:cubicBezTo>
                  <a:cubicBezTo>
                    <a:pt x="1" y="2030"/>
                    <a:pt x="382" y="3007"/>
                    <a:pt x="1096" y="3697"/>
                  </a:cubicBezTo>
                  <a:cubicBezTo>
                    <a:pt x="1343" y="3928"/>
                    <a:pt x="1759" y="4179"/>
                    <a:pt x="2128" y="4179"/>
                  </a:cubicBezTo>
                  <a:cubicBezTo>
                    <a:pt x="2330" y="4179"/>
                    <a:pt x="2517" y="4105"/>
                    <a:pt x="2656" y="3911"/>
                  </a:cubicBezTo>
                  <a:cubicBezTo>
                    <a:pt x="2718" y="3828"/>
                    <a:pt x="2645" y="3700"/>
                    <a:pt x="2554" y="3700"/>
                  </a:cubicBezTo>
                  <a:cubicBezTo>
                    <a:pt x="2540" y="3700"/>
                    <a:pt x="2527" y="3703"/>
                    <a:pt x="2513" y="3709"/>
                  </a:cubicBezTo>
                  <a:cubicBezTo>
                    <a:pt x="2360" y="3771"/>
                    <a:pt x="2213" y="3799"/>
                    <a:pt x="2074" y="3799"/>
                  </a:cubicBezTo>
                  <a:cubicBezTo>
                    <a:pt x="1012" y="3799"/>
                    <a:pt x="368" y="2148"/>
                    <a:pt x="358" y="1232"/>
                  </a:cubicBezTo>
                  <a:cubicBezTo>
                    <a:pt x="358" y="947"/>
                    <a:pt x="347" y="312"/>
                    <a:pt x="713" y="312"/>
                  </a:cubicBezTo>
                  <a:cubicBezTo>
                    <a:pt x="729" y="312"/>
                    <a:pt x="745" y="313"/>
                    <a:pt x="763" y="316"/>
                  </a:cubicBezTo>
                  <a:cubicBezTo>
                    <a:pt x="1001" y="351"/>
                    <a:pt x="1287" y="661"/>
                    <a:pt x="1465" y="804"/>
                  </a:cubicBezTo>
                  <a:cubicBezTo>
                    <a:pt x="1715" y="1042"/>
                    <a:pt x="1953" y="1292"/>
                    <a:pt x="2168" y="1554"/>
                  </a:cubicBezTo>
                  <a:cubicBezTo>
                    <a:pt x="2191" y="1581"/>
                    <a:pt x="2222" y="1592"/>
                    <a:pt x="2252" y="1592"/>
                  </a:cubicBezTo>
                  <a:cubicBezTo>
                    <a:pt x="2346" y="1592"/>
                    <a:pt x="2445" y="1489"/>
                    <a:pt x="2382" y="1399"/>
                  </a:cubicBezTo>
                  <a:lnTo>
                    <a:pt x="2370" y="1375"/>
                  </a:lnTo>
                  <a:cubicBezTo>
                    <a:pt x="2025" y="899"/>
                    <a:pt x="1513" y="328"/>
                    <a:pt x="965" y="78"/>
                  </a:cubicBezTo>
                  <a:cubicBezTo>
                    <a:pt x="843" y="25"/>
                    <a:pt x="737" y="1"/>
                    <a:pt x="645"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9"/>
            <p:cNvSpPr/>
            <p:nvPr/>
          </p:nvSpPr>
          <p:spPr>
            <a:xfrm>
              <a:off x="3702250" y="3357165"/>
              <a:ext cx="112779" cy="38817"/>
            </a:xfrm>
            <a:custGeom>
              <a:rect b="b" l="l" r="r" t="t"/>
              <a:pathLst>
                <a:path extrusionOk="0" h="1448" w="4207">
                  <a:moveTo>
                    <a:pt x="2625" y="1"/>
                  </a:moveTo>
                  <a:cubicBezTo>
                    <a:pt x="1627" y="1"/>
                    <a:pt x="539" y="518"/>
                    <a:pt x="73" y="1252"/>
                  </a:cubicBezTo>
                  <a:cubicBezTo>
                    <a:pt x="1" y="1360"/>
                    <a:pt x="92" y="1448"/>
                    <a:pt x="188" y="1448"/>
                  </a:cubicBezTo>
                  <a:cubicBezTo>
                    <a:pt x="218" y="1448"/>
                    <a:pt x="249" y="1439"/>
                    <a:pt x="275" y="1419"/>
                  </a:cubicBezTo>
                  <a:cubicBezTo>
                    <a:pt x="823" y="966"/>
                    <a:pt x="1359" y="633"/>
                    <a:pt x="2073" y="538"/>
                  </a:cubicBezTo>
                  <a:cubicBezTo>
                    <a:pt x="2155" y="529"/>
                    <a:pt x="2234" y="525"/>
                    <a:pt x="2312" y="525"/>
                  </a:cubicBezTo>
                  <a:cubicBezTo>
                    <a:pt x="2877" y="525"/>
                    <a:pt x="3340" y="735"/>
                    <a:pt x="3895" y="871"/>
                  </a:cubicBezTo>
                  <a:cubicBezTo>
                    <a:pt x="3908" y="873"/>
                    <a:pt x="3922" y="875"/>
                    <a:pt x="3935" y="875"/>
                  </a:cubicBezTo>
                  <a:cubicBezTo>
                    <a:pt x="4103" y="875"/>
                    <a:pt x="4207" y="670"/>
                    <a:pt x="4085" y="538"/>
                  </a:cubicBezTo>
                  <a:cubicBezTo>
                    <a:pt x="3710" y="162"/>
                    <a:pt x="3181" y="1"/>
                    <a:pt x="26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9"/>
            <p:cNvSpPr/>
            <p:nvPr/>
          </p:nvSpPr>
          <p:spPr>
            <a:xfrm>
              <a:off x="3892503" y="3352206"/>
              <a:ext cx="91950" cy="27665"/>
            </a:xfrm>
            <a:custGeom>
              <a:rect b="b" l="l" r="r" t="t"/>
              <a:pathLst>
                <a:path extrusionOk="0" h="1032" w="3430">
                  <a:moveTo>
                    <a:pt x="2140" y="0"/>
                  </a:moveTo>
                  <a:cubicBezTo>
                    <a:pt x="1801" y="0"/>
                    <a:pt x="1462" y="36"/>
                    <a:pt x="1179" y="68"/>
                  </a:cubicBezTo>
                  <a:cubicBezTo>
                    <a:pt x="715" y="91"/>
                    <a:pt x="286" y="365"/>
                    <a:pt x="72" y="770"/>
                  </a:cubicBezTo>
                  <a:cubicBezTo>
                    <a:pt x="0" y="904"/>
                    <a:pt x="103" y="1031"/>
                    <a:pt x="219" y="1031"/>
                  </a:cubicBezTo>
                  <a:cubicBezTo>
                    <a:pt x="258" y="1031"/>
                    <a:pt x="298" y="1017"/>
                    <a:pt x="334" y="984"/>
                  </a:cubicBezTo>
                  <a:lnTo>
                    <a:pt x="334" y="973"/>
                  </a:lnTo>
                  <a:cubicBezTo>
                    <a:pt x="687" y="599"/>
                    <a:pt x="1080" y="505"/>
                    <a:pt x="1494" y="505"/>
                  </a:cubicBezTo>
                  <a:cubicBezTo>
                    <a:pt x="1917" y="505"/>
                    <a:pt x="2361" y="603"/>
                    <a:pt x="2806" y="603"/>
                  </a:cubicBezTo>
                  <a:cubicBezTo>
                    <a:pt x="2967" y="603"/>
                    <a:pt x="3127" y="591"/>
                    <a:pt x="3287" y="556"/>
                  </a:cubicBezTo>
                  <a:cubicBezTo>
                    <a:pt x="3406" y="520"/>
                    <a:pt x="3429" y="342"/>
                    <a:pt x="3322" y="258"/>
                  </a:cubicBezTo>
                  <a:cubicBezTo>
                    <a:pt x="3003" y="58"/>
                    <a:pt x="2571" y="0"/>
                    <a:pt x="21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9"/>
            <p:cNvSpPr/>
            <p:nvPr/>
          </p:nvSpPr>
          <p:spPr>
            <a:xfrm>
              <a:off x="3757795" y="3426784"/>
              <a:ext cx="25574" cy="47905"/>
            </a:xfrm>
            <a:custGeom>
              <a:rect b="b" l="l" r="r" t="t"/>
              <a:pathLst>
                <a:path extrusionOk="0" h="1787" w="954">
                  <a:moveTo>
                    <a:pt x="477" y="0"/>
                  </a:moveTo>
                  <a:cubicBezTo>
                    <a:pt x="215" y="0"/>
                    <a:pt x="1" y="405"/>
                    <a:pt x="1" y="893"/>
                  </a:cubicBezTo>
                  <a:cubicBezTo>
                    <a:pt x="1" y="1381"/>
                    <a:pt x="215" y="1786"/>
                    <a:pt x="477" y="1786"/>
                  </a:cubicBezTo>
                  <a:cubicBezTo>
                    <a:pt x="739" y="1786"/>
                    <a:pt x="953" y="1381"/>
                    <a:pt x="953" y="893"/>
                  </a:cubicBezTo>
                  <a:cubicBezTo>
                    <a:pt x="953" y="393"/>
                    <a:pt x="739" y="0"/>
                    <a:pt x="4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9"/>
            <p:cNvSpPr/>
            <p:nvPr/>
          </p:nvSpPr>
          <p:spPr>
            <a:xfrm>
              <a:off x="3933036" y="3417214"/>
              <a:ext cx="25869" cy="47905"/>
            </a:xfrm>
            <a:custGeom>
              <a:rect b="b" l="l" r="r" t="t"/>
              <a:pathLst>
                <a:path extrusionOk="0" h="1787" w="965">
                  <a:moveTo>
                    <a:pt x="489" y="0"/>
                  </a:moveTo>
                  <a:cubicBezTo>
                    <a:pt x="215" y="0"/>
                    <a:pt x="1" y="393"/>
                    <a:pt x="1" y="893"/>
                  </a:cubicBezTo>
                  <a:cubicBezTo>
                    <a:pt x="1" y="1381"/>
                    <a:pt x="215" y="1786"/>
                    <a:pt x="489" y="1786"/>
                  </a:cubicBezTo>
                  <a:cubicBezTo>
                    <a:pt x="751" y="1786"/>
                    <a:pt x="965" y="1381"/>
                    <a:pt x="965" y="893"/>
                  </a:cubicBezTo>
                  <a:cubicBezTo>
                    <a:pt x="965" y="393"/>
                    <a:pt x="751" y="0"/>
                    <a:pt x="4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9"/>
            <p:cNvSpPr/>
            <p:nvPr/>
          </p:nvSpPr>
          <p:spPr>
            <a:xfrm>
              <a:off x="3715359" y="3499379"/>
              <a:ext cx="52998" cy="15522"/>
            </a:xfrm>
            <a:custGeom>
              <a:rect b="b" l="l" r="r" t="t"/>
              <a:pathLst>
                <a:path extrusionOk="0" h="579" w="1977">
                  <a:moveTo>
                    <a:pt x="1203" y="1"/>
                  </a:moveTo>
                  <a:cubicBezTo>
                    <a:pt x="1069" y="1"/>
                    <a:pt x="935" y="7"/>
                    <a:pt x="798" y="19"/>
                  </a:cubicBezTo>
                  <a:cubicBezTo>
                    <a:pt x="572" y="31"/>
                    <a:pt x="310" y="19"/>
                    <a:pt x="120" y="162"/>
                  </a:cubicBezTo>
                  <a:cubicBezTo>
                    <a:pt x="0" y="233"/>
                    <a:pt x="0" y="400"/>
                    <a:pt x="120" y="471"/>
                  </a:cubicBezTo>
                  <a:lnTo>
                    <a:pt x="120" y="483"/>
                  </a:lnTo>
                  <a:cubicBezTo>
                    <a:pt x="248" y="547"/>
                    <a:pt x="385" y="560"/>
                    <a:pt x="523" y="560"/>
                  </a:cubicBezTo>
                  <a:cubicBezTo>
                    <a:pt x="615" y="560"/>
                    <a:pt x="708" y="555"/>
                    <a:pt x="798" y="555"/>
                  </a:cubicBezTo>
                  <a:cubicBezTo>
                    <a:pt x="1072" y="555"/>
                    <a:pt x="1334" y="578"/>
                    <a:pt x="1608" y="578"/>
                  </a:cubicBezTo>
                  <a:cubicBezTo>
                    <a:pt x="1977" y="578"/>
                    <a:pt x="1965" y="55"/>
                    <a:pt x="1608" y="19"/>
                  </a:cubicBezTo>
                  <a:cubicBezTo>
                    <a:pt x="1471" y="7"/>
                    <a:pt x="1337" y="1"/>
                    <a:pt x="1203"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9"/>
            <p:cNvSpPr/>
            <p:nvPr/>
          </p:nvSpPr>
          <p:spPr>
            <a:xfrm>
              <a:off x="3954214" y="3486779"/>
              <a:ext cx="43964" cy="15763"/>
            </a:xfrm>
            <a:custGeom>
              <a:rect b="b" l="l" r="r" t="t"/>
              <a:pathLst>
                <a:path extrusionOk="0" h="588" w="1640">
                  <a:moveTo>
                    <a:pt x="1306" y="0"/>
                  </a:moveTo>
                  <a:cubicBezTo>
                    <a:pt x="1208" y="0"/>
                    <a:pt x="1104" y="29"/>
                    <a:pt x="985" y="48"/>
                  </a:cubicBezTo>
                  <a:cubicBezTo>
                    <a:pt x="871" y="60"/>
                    <a:pt x="758" y="66"/>
                    <a:pt x="645" y="66"/>
                  </a:cubicBezTo>
                  <a:cubicBezTo>
                    <a:pt x="532" y="66"/>
                    <a:pt x="419" y="60"/>
                    <a:pt x="306" y="48"/>
                  </a:cubicBezTo>
                  <a:cubicBezTo>
                    <a:pt x="302" y="48"/>
                    <a:pt x="298" y="48"/>
                    <a:pt x="294" y="48"/>
                  </a:cubicBezTo>
                  <a:cubicBezTo>
                    <a:pt x="43" y="48"/>
                    <a:pt x="0" y="430"/>
                    <a:pt x="246" y="501"/>
                  </a:cubicBezTo>
                  <a:lnTo>
                    <a:pt x="246" y="513"/>
                  </a:lnTo>
                  <a:cubicBezTo>
                    <a:pt x="445" y="562"/>
                    <a:pt x="651" y="587"/>
                    <a:pt x="860" y="587"/>
                  </a:cubicBezTo>
                  <a:cubicBezTo>
                    <a:pt x="901" y="587"/>
                    <a:pt x="943" y="586"/>
                    <a:pt x="985" y="584"/>
                  </a:cubicBezTo>
                  <a:cubicBezTo>
                    <a:pt x="1199" y="572"/>
                    <a:pt x="1497" y="584"/>
                    <a:pt x="1604" y="346"/>
                  </a:cubicBezTo>
                  <a:cubicBezTo>
                    <a:pt x="1639" y="263"/>
                    <a:pt x="1627" y="167"/>
                    <a:pt x="1568" y="96"/>
                  </a:cubicBezTo>
                  <a:cubicBezTo>
                    <a:pt x="1478" y="23"/>
                    <a:pt x="1394" y="0"/>
                    <a:pt x="1306"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9"/>
            <p:cNvSpPr/>
            <p:nvPr/>
          </p:nvSpPr>
          <p:spPr>
            <a:xfrm>
              <a:off x="3751710" y="3191548"/>
              <a:ext cx="207731" cy="84068"/>
            </a:xfrm>
            <a:custGeom>
              <a:rect b="b" l="l" r="r" t="t"/>
              <a:pathLst>
                <a:path extrusionOk="0" h="3136" w="7749">
                  <a:moveTo>
                    <a:pt x="155" y="0"/>
                  </a:moveTo>
                  <a:cubicBezTo>
                    <a:pt x="74" y="0"/>
                    <a:pt x="0" y="112"/>
                    <a:pt x="73" y="203"/>
                  </a:cubicBezTo>
                  <a:cubicBezTo>
                    <a:pt x="1504" y="1948"/>
                    <a:pt x="3855" y="3136"/>
                    <a:pt x="6163" y="3136"/>
                  </a:cubicBezTo>
                  <a:cubicBezTo>
                    <a:pt x="6658" y="3136"/>
                    <a:pt x="7152" y="3081"/>
                    <a:pt x="7634" y="2965"/>
                  </a:cubicBezTo>
                  <a:cubicBezTo>
                    <a:pt x="7749" y="2942"/>
                    <a:pt x="7730" y="2774"/>
                    <a:pt x="7621" y="2774"/>
                  </a:cubicBezTo>
                  <a:cubicBezTo>
                    <a:pt x="7617" y="2774"/>
                    <a:pt x="7614" y="2774"/>
                    <a:pt x="7610" y="2775"/>
                  </a:cubicBezTo>
                  <a:cubicBezTo>
                    <a:pt x="7307" y="2796"/>
                    <a:pt x="7009" y="2807"/>
                    <a:pt x="6715" y="2807"/>
                  </a:cubicBezTo>
                  <a:cubicBezTo>
                    <a:pt x="4197" y="2807"/>
                    <a:pt x="1998" y="2008"/>
                    <a:pt x="228" y="36"/>
                  </a:cubicBezTo>
                  <a:cubicBezTo>
                    <a:pt x="205" y="11"/>
                    <a:pt x="180" y="0"/>
                    <a:pt x="1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9"/>
            <p:cNvSpPr/>
            <p:nvPr/>
          </p:nvSpPr>
          <p:spPr>
            <a:xfrm>
              <a:off x="3765838" y="3165947"/>
              <a:ext cx="202960" cy="59137"/>
            </a:xfrm>
            <a:custGeom>
              <a:rect b="b" l="l" r="r" t="t"/>
              <a:pathLst>
                <a:path extrusionOk="0" h="2206" w="7571">
                  <a:moveTo>
                    <a:pt x="116" y="1"/>
                  </a:moveTo>
                  <a:cubicBezTo>
                    <a:pt x="39" y="1"/>
                    <a:pt x="1" y="110"/>
                    <a:pt x="70" y="170"/>
                  </a:cubicBezTo>
                  <a:cubicBezTo>
                    <a:pt x="1834" y="1477"/>
                    <a:pt x="4177" y="2206"/>
                    <a:pt x="6406" y="2206"/>
                  </a:cubicBezTo>
                  <a:cubicBezTo>
                    <a:pt x="6734" y="2206"/>
                    <a:pt x="7059" y="2190"/>
                    <a:pt x="7381" y="2158"/>
                  </a:cubicBezTo>
                  <a:cubicBezTo>
                    <a:pt x="7555" y="2146"/>
                    <a:pt x="7570" y="1872"/>
                    <a:pt x="7392" y="1872"/>
                  </a:cubicBezTo>
                  <a:cubicBezTo>
                    <a:pt x="7388" y="1872"/>
                    <a:pt x="7384" y="1872"/>
                    <a:pt x="7381" y="1872"/>
                  </a:cubicBezTo>
                  <a:cubicBezTo>
                    <a:pt x="7354" y="1872"/>
                    <a:pt x="7327" y="1872"/>
                    <a:pt x="7301" y="1872"/>
                  </a:cubicBezTo>
                  <a:cubicBezTo>
                    <a:pt x="4669" y="1872"/>
                    <a:pt x="2476" y="1288"/>
                    <a:pt x="165" y="15"/>
                  </a:cubicBezTo>
                  <a:cubicBezTo>
                    <a:pt x="148" y="5"/>
                    <a:pt x="131" y="1"/>
                    <a:pt x="1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9"/>
            <p:cNvSpPr/>
            <p:nvPr/>
          </p:nvSpPr>
          <p:spPr>
            <a:xfrm>
              <a:off x="3779831" y="3137424"/>
              <a:ext cx="186875" cy="44313"/>
            </a:xfrm>
            <a:custGeom>
              <a:rect b="b" l="l" r="r" t="t"/>
              <a:pathLst>
                <a:path extrusionOk="0" h="1653" w="6971">
                  <a:moveTo>
                    <a:pt x="755" y="1"/>
                  </a:moveTo>
                  <a:cubicBezTo>
                    <a:pt x="541" y="1"/>
                    <a:pt x="329" y="7"/>
                    <a:pt x="120" y="19"/>
                  </a:cubicBezTo>
                  <a:cubicBezTo>
                    <a:pt x="1" y="31"/>
                    <a:pt x="1" y="198"/>
                    <a:pt x="120" y="222"/>
                  </a:cubicBezTo>
                  <a:cubicBezTo>
                    <a:pt x="2513" y="257"/>
                    <a:pt x="4489" y="1126"/>
                    <a:pt x="6763" y="1650"/>
                  </a:cubicBezTo>
                  <a:cubicBezTo>
                    <a:pt x="6771" y="1652"/>
                    <a:pt x="6779" y="1652"/>
                    <a:pt x="6787" y="1652"/>
                  </a:cubicBezTo>
                  <a:cubicBezTo>
                    <a:pt x="6904" y="1652"/>
                    <a:pt x="6970" y="1492"/>
                    <a:pt x="6859" y="1436"/>
                  </a:cubicBezTo>
                  <a:cubicBezTo>
                    <a:pt x="5024" y="562"/>
                    <a:pt x="2818" y="1"/>
                    <a:pt x="7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9"/>
            <p:cNvSpPr/>
            <p:nvPr/>
          </p:nvSpPr>
          <p:spPr>
            <a:xfrm>
              <a:off x="3763237" y="3097347"/>
              <a:ext cx="217543" cy="54929"/>
            </a:xfrm>
            <a:custGeom>
              <a:rect b="b" l="l" r="r" t="t"/>
              <a:pathLst>
                <a:path extrusionOk="0" h="2049" w="8115">
                  <a:moveTo>
                    <a:pt x="367" y="1"/>
                  </a:moveTo>
                  <a:cubicBezTo>
                    <a:pt x="288" y="1"/>
                    <a:pt x="210" y="1"/>
                    <a:pt x="131" y="2"/>
                  </a:cubicBezTo>
                  <a:cubicBezTo>
                    <a:pt x="0" y="2"/>
                    <a:pt x="0" y="204"/>
                    <a:pt x="131" y="204"/>
                  </a:cubicBezTo>
                  <a:cubicBezTo>
                    <a:pt x="2870" y="228"/>
                    <a:pt x="5394" y="883"/>
                    <a:pt x="7870" y="2038"/>
                  </a:cubicBezTo>
                  <a:cubicBezTo>
                    <a:pt x="7888" y="2045"/>
                    <a:pt x="7906" y="2049"/>
                    <a:pt x="7923" y="2049"/>
                  </a:cubicBezTo>
                  <a:cubicBezTo>
                    <a:pt x="8039" y="2049"/>
                    <a:pt x="8114" y="1886"/>
                    <a:pt x="7989" y="1824"/>
                  </a:cubicBezTo>
                  <a:cubicBezTo>
                    <a:pt x="5654" y="586"/>
                    <a:pt x="3015" y="1"/>
                    <a:pt x="3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9"/>
            <p:cNvSpPr/>
            <p:nvPr/>
          </p:nvSpPr>
          <p:spPr>
            <a:xfrm>
              <a:off x="3638127" y="3240311"/>
              <a:ext cx="45921" cy="112860"/>
            </a:xfrm>
            <a:custGeom>
              <a:rect b="b" l="l" r="r" t="t"/>
              <a:pathLst>
                <a:path extrusionOk="0" h="4210" w="1713">
                  <a:moveTo>
                    <a:pt x="1559" y="0"/>
                  </a:moveTo>
                  <a:cubicBezTo>
                    <a:pt x="1511" y="0"/>
                    <a:pt x="1467" y="26"/>
                    <a:pt x="1453" y="86"/>
                  </a:cubicBezTo>
                  <a:cubicBezTo>
                    <a:pt x="1298" y="777"/>
                    <a:pt x="1381" y="1491"/>
                    <a:pt x="1226" y="2170"/>
                  </a:cubicBezTo>
                  <a:cubicBezTo>
                    <a:pt x="1048" y="2944"/>
                    <a:pt x="607" y="3492"/>
                    <a:pt x="60" y="4039"/>
                  </a:cubicBezTo>
                  <a:cubicBezTo>
                    <a:pt x="1" y="4108"/>
                    <a:pt x="55" y="4209"/>
                    <a:pt x="129" y="4209"/>
                  </a:cubicBezTo>
                  <a:cubicBezTo>
                    <a:pt x="145" y="4209"/>
                    <a:pt x="162" y="4204"/>
                    <a:pt x="179" y="4194"/>
                  </a:cubicBezTo>
                  <a:cubicBezTo>
                    <a:pt x="1679" y="3242"/>
                    <a:pt x="1429" y="1670"/>
                    <a:pt x="1691" y="158"/>
                  </a:cubicBezTo>
                  <a:cubicBezTo>
                    <a:pt x="1713" y="63"/>
                    <a:pt x="1633" y="0"/>
                    <a:pt x="15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9"/>
            <p:cNvSpPr/>
            <p:nvPr/>
          </p:nvSpPr>
          <p:spPr>
            <a:xfrm>
              <a:off x="3616091" y="3229937"/>
              <a:ext cx="39219" cy="115272"/>
            </a:xfrm>
            <a:custGeom>
              <a:rect b="b" l="l" r="r" t="t"/>
              <a:pathLst>
                <a:path extrusionOk="0" h="4300" w="1463">
                  <a:moveTo>
                    <a:pt x="1332" y="1"/>
                  </a:moveTo>
                  <a:cubicBezTo>
                    <a:pt x="1312" y="1"/>
                    <a:pt x="1291" y="7"/>
                    <a:pt x="1275" y="21"/>
                  </a:cubicBezTo>
                  <a:cubicBezTo>
                    <a:pt x="191" y="1045"/>
                    <a:pt x="84" y="2831"/>
                    <a:pt x="1" y="4224"/>
                  </a:cubicBezTo>
                  <a:cubicBezTo>
                    <a:pt x="1" y="4276"/>
                    <a:pt x="37" y="4300"/>
                    <a:pt x="75" y="4300"/>
                  </a:cubicBezTo>
                  <a:cubicBezTo>
                    <a:pt x="114" y="4300"/>
                    <a:pt x="155" y="4273"/>
                    <a:pt x="155" y="4224"/>
                  </a:cubicBezTo>
                  <a:cubicBezTo>
                    <a:pt x="334" y="2676"/>
                    <a:pt x="584" y="1462"/>
                    <a:pt x="1417" y="128"/>
                  </a:cubicBezTo>
                  <a:cubicBezTo>
                    <a:pt x="1463" y="64"/>
                    <a:pt x="1397" y="1"/>
                    <a:pt x="13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9"/>
            <p:cNvSpPr/>
            <p:nvPr/>
          </p:nvSpPr>
          <p:spPr>
            <a:xfrm>
              <a:off x="3584485" y="3213986"/>
              <a:ext cx="38737" cy="122832"/>
            </a:xfrm>
            <a:custGeom>
              <a:rect b="b" l="l" r="r" t="t"/>
              <a:pathLst>
                <a:path extrusionOk="0" h="4582" w="1445">
                  <a:moveTo>
                    <a:pt x="1351" y="0"/>
                  </a:moveTo>
                  <a:cubicBezTo>
                    <a:pt x="1336" y="0"/>
                    <a:pt x="1322" y="6"/>
                    <a:pt x="1311" y="21"/>
                  </a:cubicBezTo>
                  <a:cubicBezTo>
                    <a:pt x="239" y="1199"/>
                    <a:pt x="1" y="3009"/>
                    <a:pt x="322" y="4521"/>
                  </a:cubicBezTo>
                  <a:cubicBezTo>
                    <a:pt x="332" y="4563"/>
                    <a:pt x="361" y="4582"/>
                    <a:pt x="393" y="4582"/>
                  </a:cubicBezTo>
                  <a:cubicBezTo>
                    <a:pt x="440" y="4582"/>
                    <a:pt x="492" y="4539"/>
                    <a:pt x="477" y="4474"/>
                  </a:cubicBezTo>
                  <a:cubicBezTo>
                    <a:pt x="168" y="2842"/>
                    <a:pt x="620" y="1521"/>
                    <a:pt x="1418" y="104"/>
                  </a:cubicBezTo>
                  <a:cubicBezTo>
                    <a:pt x="1445" y="59"/>
                    <a:pt x="1397" y="0"/>
                    <a:pt x="135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9"/>
            <p:cNvSpPr/>
            <p:nvPr/>
          </p:nvSpPr>
          <p:spPr>
            <a:xfrm>
              <a:off x="3552262" y="3171684"/>
              <a:ext cx="72622" cy="148192"/>
            </a:xfrm>
            <a:custGeom>
              <a:rect b="b" l="l" r="r" t="t"/>
              <a:pathLst>
                <a:path extrusionOk="0" h="5528" w="2709">
                  <a:moveTo>
                    <a:pt x="2596" y="0"/>
                  </a:moveTo>
                  <a:cubicBezTo>
                    <a:pt x="2589" y="0"/>
                    <a:pt x="2581" y="1"/>
                    <a:pt x="2572" y="3"/>
                  </a:cubicBezTo>
                  <a:cubicBezTo>
                    <a:pt x="667" y="563"/>
                    <a:pt x="0" y="3789"/>
                    <a:pt x="369" y="5480"/>
                  </a:cubicBezTo>
                  <a:cubicBezTo>
                    <a:pt x="374" y="5513"/>
                    <a:pt x="398" y="5528"/>
                    <a:pt x="423" y="5528"/>
                  </a:cubicBezTo>
                  <a:cubicBezTo>
                    <a:pt x="461" y="5528"/>
                    <a:pt x="503" y="5495"/>
                    <a:pt x="489" y="5444"/>
                  </a:cubicBezTo>
                  <a:cubicBezTo>
                    <a:pt x="155" y="3611"/>
                    <a:pt x="1024" y="1099"/>
                    <a:pt x="2644" y="158"/>
                  </a:cubicBezTo>
                  <a:cubicBezTo>
                    <a:pt x="2709" y="104"/>
                    <a:pt x="2675" y="0"/>
                    <a:pt x="25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9"/>
            <p:cNvSpPr/>
            <p:nvPr/>
          </p:nvSpPr>
          <p:spPr>
            <a:xfrm>
              <a:off x="3611346" y="3483563"/>
              <a:ext cx="27746" cy="41096"/>
            </a:xfrm>
            <a:custGeom>
              <a:rect b="b" l="l" r="r" t="t"/>
              <a:pathLst>
                <a:path extrusionOk="0" h="1533" w="1035">
                  <a:moveTo>
                    <a:pt x="597" y="1"/>
                  </a:moveTo>
                  <a:cubicBezTo>
                    <a:pt x="235" y="1"/>
                    <a:pt x="0" y="381"/>
                    <a:pt x="35" y="728"/>
                  </a:cubicBezTo>
                  <a:cubicBezTo>
                    <a:pt x="79" y="1062"/>
                    <a:pt x="500" y="1532"/>
                    <a:pt x="866" y="1532"/>
                  </a:cubicBezTo>
                  <a:cubicBezTo>
                    <a:pt x="891" y="1532"/>
                    <a:pt x="915" y="1530"/>
                    <a:pt x="940" y="1526"/>
                  </a:cubicBezTo>
                  <a:cubicBezTo>
                    <a:pt x="1011" y="1502"/>
                    <a:pt x="1035" y="1430"/>
                    <a:pt x="999" y="1383"/>
                  </a:cubicBezTo>
                  <a:cubicBezTo>
                    <a:pt x="892" y="1168"/>
                    <a:pt x="594" y="1097"/>
                    <a:pt x="440" y="906"/>
                  </a:cubicBezTo>
                  <a:cubicBezTo>
                    <a:pt x="297" y="704"/>
                    <a:pt x="297" y="240"/>
                    <a:pt x="630" y="240"/>
                  </a:cubicBezTo>
                  <a:cubicBezTo>
                    <a:pt x="785" y="240"/>
                    <a:pt x="785" y="2"/>
                    <a:pt x="630" y="2"/>
                  </a:cubicBezTo>
                  <a:cubicBezTo>
                    <a:pt x="619" y="1"/>
                    <a:pt x="608" y="1"/>
                    <a:pt x="597"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9"/>
            <p:cNvSpPr/>
            <p:nvPr/>
          </p:nvSpPr>
          <p:spPr>
            <a:xfrm>
              <a:off x="3124549" y="4662637"/>
              <a:ext cx="2688149" cy="158003"/>
            </a:xfrm>
            <a:custGeom>
              <a:rect b="b" l="l" r="r" t="t"/>
              <a:pathLst>
                <a:path extrusionOk="0" h="5894" w="100276">
                  <a:moveTo>
                    <a:pt x="1" y="0"/>
                  </a:moveTo>
                  <a:lnTo>
                    <a:pt x="1" y="5894"/>
                  </a:lnTo>
                  <a:lnTo>
                    <a:pt x="100275" y="5894"/>
                  </a:lnTo>
                  <a:lnTo>
                    <a:pt x="10027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9"/>
            <p:cNvSpPr/>
            <p:nvPr/>
          </p:nvSpPr>
          <p:spPr>
            <a:xfrm>
              <a:off x="3124549" y="4758393"/>
              <a:ext cx="2688149" cy="62247"/>
            </a:xfrm>
            <a:custGeom>
              <a:rect b="b" l="l" r="r" t="t"/>
              <a:pathLst>
                <a:path extrusionOk="0" h="2322" w="100276">
                  <a:moveTo>
                    <a:pt x="1" y="0"/>
                  </a:moveTo>
                  <a:lnTo>
                    <a:pt x="1" y="2322"/>
                  </a:lnTo>
                  <a:lnTo>
                    <a:pt x="100275" y="2322"/>
                  </a:lnTo>
                  <a:lnTo>
                    <a:pt x="10027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9"/>
            <p:cNvSpPr/>
            <p:nvPr/>
          </p:nvSpPr>
          <p:spPr>
            <a:xfrm>
              <a:off x="3724608" y="4602293"/>
              <a:ext cx="925636" cy="60049"/>
            </a:xfrm>
            <a:custGeom>
              <a:rect b="b" l="l" r="r" t="t"/>
              <a:pathLst>
                <a:path extrusionOk="0" h="2240" w="34529">
                  <a:moveTo>
                    <a:pt x="1" y="1"/>
                  </a:moveTo>
                  <a:lnTo>
                    <a:pt x="1" y="2239"/>
                  </a:lnTo>
                  <a:lnTo>
                    <a:pt x="34529" y="2239"/>
                  </a:lnTo>
                  <a:lnTo>
                    <a:pt x="3452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9"/>
            <p:cNvSpPr/>
            <p:nvPr/>
          </p:nvSpPr>
          <p:spPr>
            <a:xfrm>
              <a:off x="4351796" y="3773727"/>
              <a:ext cx="1168861" cy="714661"/>
            </a:xfrm>
            <a:custGeom>
              <a:rect b="b" l="l" r="r" t="t"/>
              <a:pathLst>
                <a:path extrusionOk="0" h="26659" w="43602">
                  <a:moveTo>
                    <a:pt x="2358" y="0"/>
                  </a:moveTo>
                  <a:lnTo>
                    <a:pt x="1" y="26658"/>
                  </a:lnTo>
                  <a:lnTo>
                    <a:pt x="41232" y="26658"/>
                  </a:lnTo>
                  <a:lnTo>
                    <a:pt x="4360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9"/>
            <p:cNvSpPr/>
            <p:nvPr/>
          </p:nvSpPr>
          <p:spPr>
            <a:xfrm>
              <a:off x="4389782" y="3773727"/>
              <a:ext cx="1168861" cy="714661"/>
            </a:xfrm>
            <a:custGeom>
              <a:rect b="b" l="l" r="r" t="t"/>
              <a:pathLst>
                <a:path extrusionOk="0" h="26659" w="43602">
                  <a:moveTo>
                    <a:pt x="2358" y="0"/>
                  </a:moveTo>
                  <a:lnTo>
                    <a:pt x="0" y="26658"/>
                  </a:lnTo>
                  <a:lnTo>
                    <a:pt x="41232" y="26658"/>
                  </a:lnTo>
                  <a:lnTo>
                    <a:pt x="436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9"/>
            <p:cNvSpPr/>
            <p:nvPr/>
          </p:nvSpPr>
          <p:spPr>
            <a:xfrm>
              <a:off x="5247729" y="3773727"/>
              <a:ext cx="310913" cy="714661"/>
            </a:xfrm>
            <a:custGeom>
              <a:rect b="b" l="l" r="r" t="t"/>
              <a:pathLst>
                <a:path extrusionOk="0" h="26659" w="11598">
                  <a:moveTo>
                    <a:pt x="2358" y="0"/>
                  </a:moveTo>
                  <a:lnTo>
                    <a:pt x="0" y="26658"/>
                  </a:lnTo>
                  <a:lnTo>
                    <a:pt x="9228" y="26658"/>
                  </a:lnTo>
                  <a:lnTo>
                    <a:pt x="1159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9"/>
            <p:cNvSpPr/>
            <p:nvPr/>
          </p:nvSpPr>
          <p:spPr>
            <a:xfrm>
              <a:off x="4846207" y="4315372"/>
              <a:ext cx="194408" cy="318554"/>
            </a:xfrm>
            <a:custGeom>
              <a:rect b="b" l="l" r="r" t="t"/>
              <a:pathLst>
                <a:path extrusionOk="0" h="11883" w="7252">
                  <a:moveTo>
                    <a:pt x="2917" y="0"/>
                  </a:moveTo>
                  <a:cubicBezTo>
                    <a:pt x="1310" y="0"/>
                    <a:pt x="0" y="1310"/>
                    <a:pt x="12" y="2917"/>
                  </a:cubicBezTo>
                  <a:lnTo>
                    <a:pt x="12" y="11883"/>
                  </a:lnTo>
                  <a:lnTo>
                    <a:pt x="7251" y="11883"/>
                  </a:lnTo>
                  <a:lnTo>
                    <a:pt x="7251" y="2917"/>
                  </a:lnTo>
                  <a:cubicBezTo>
                    <a:pt x="7251" y="1310"/>
                    <a:pt x="5942" y="0"/>
                    <a:pt x="433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9"/>
            <p:cNvSpPr/>
            <p:nvPr/>
          </p:nvSpPr>
          <p:spPr>
            <a:xfrm>
              <a:off x="4699382" y="4602293"/>
              <a:ext cx="488057" cy="60049"/>
            </a:xfrm>
            <a:custGeom>
              <a:rect b="b" l="l" r="r" t="t"/>
              <a:pathLst>
                <a:path extrusionOk="0" h="2240" w="18206">
                  <a:moveTo>
                    <a:pt x="0" y="1"/>
                  </a:moveTo>
                  <a:lnTo>
                    <a:pt x="0" y="2239"/>
                  </a:lnTo>
                  <a:lnTo>
                    <a:pt x="18205" y="2239"/>
                  </a:lnTo>
                  <a:lnTo>
                    <a:pt x="1820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2" name="Google Shape;432;p39"/>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Making the Most of Your Time!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0"/>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SMART GOALS</a:t>
            </a:r>
            <a:endParaRPr/>
          </a:p>
        </p:txBody>
      </p:sp>
      <p:pic>
        <p:nvPicPr>
          <p:cNvPr id="438" name="Google Shape;438;p40"/>
          <p:cNvPicPr preferRelativeResize="0"/>
          <p:nvPr/>
        </p:nvPicPr>
        <p:blipFill>
          <a:blip r:embed="rId3">
            <a:alphaModFix/>
          </a:blip>
          <a:stretch>
            <a:fillRect/>
          </a:stretch>
        </p:blipFill>
        <p:spPr>
          <a:xfrm>
            <a:off x="524225" y="984175"/>
            <a:ext cx="8278599" cy="3854525"/>
          </a:xfrm>
          <a:prstGeom prst="rect">
            <a:avLst/>
          </a:prstGeom>
          <a:noFill/>
          <a:ln>
            <a:noFill/>
          </a:ln>
        </p:spPr>
      </p:pic>
      <p:sp>
        <p:nvSpPr>
          <p:cNvPr id="439" name="Google Shape;439;p40"/>
          <p:cNvSpPr txBox="1"/>
          <p:nvPr/>
        </p:nvSpPr>
        <p:spPr>
          <a:xfrm>
            <a:off x="7349650" y="4838700"/>
            <a:ext cx="342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Launch Space, 2022</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1"/>
          <p:cNvSpPr txBox="1"/>
          <p:nvPr>
            <p:ph type="title"/>
          </p:nvPr>
        </p:nvSpPr>
        <p:spPr>
          <a:xfrm>
            <a:off x="720000" y="22854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Reflect on your goals! Select one and apply the SMART framework</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42"/>
          <p:cNvSpPr txBox="1"/>
          <p:nvPr>
            <p:ph type="title"/>
          </p:nvPr>
        </p:nvSpPr>
        <p:spPr>
          <a:xfrm>
            <a:off x="720000" y="1682850"/>
            <a:ext cx="23055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Specific </a:t>
            </a:r>
            <a:endParaRPr/>
          </a:p>
        </p:txBody>
      </p:sp>
      <p:sp>
        <p:nvSpPr>
          <p:cNvPr id="450" name="Google Shape;450;p42"/>
          <p:cNvSpPr txBox="1"/>
          <p:nvPr>
            <p:ph idx="1" type="subTitle"/>
          </p:nvPr>
        </p:nvSpPr>
        <p:spPr>
          <a:xfrm>
            <a:off x="720000" y="2269375"/>
            <a:ext cx="23055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Research dental programs in my state</a:t>
            </a:r>
            <a:endParaRPr/>
          </a:p>
        </p:txBody>
      </p:sp>
      <p:sp>
        <p:nvSpPr>
          <p:cNvPr id="451" name="Google Shape;451;p42"/>
          <p:cNvSpPr txBox="1"/>
          <p:nvPr>
            <p:ph idx="2" type="title"/>
          </p:nvPr>
        </p:nvSpPr>
        <p:spPr>
          <a:xfrm>
            <a:off x="3419269" y="1682850"/>
            <a:ext cx="23055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Measureable</a:t>
            </a:r>
            <a:endParaRPr/>
          </a:p>
        </p:txBody>
      </p:sp>
      <p:sp>
        <p:nvSpPr>
          <p:cNvPr id="452" name="Google Shape;452;p42"/>
          <p:cNvSpPr txBox="1"/>
          <p:nvPr>
            <p:ph idx="3" type="subTitle"/>
          </p:nvPr>
        </p:nvSpPr>
        <p:spPr>
          <a:xfrm>
            <a:off x="3419269" y="2269375"/>
            <a:ext cx="23055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Look at 2 programs a week</a:t>
            </a:r>
            <a:endParaRPr/>
          </a:p>
        </p:txBody>
      </p:sp>
      <p:sp>
        <p:nvSpPr>
          <p:cNvPr id="453" name="Google Shape;453;p42"/>
          <p:cNvSpPr txBox="1"/>
          <p:nvPr>
            <p:ph idx="4" type="title"/>
          </p:nvPr>
        </p:nvSpPr>
        <p:spPr>
          <a:xfrm>
            <a:off x="720000" y="3116250"/>
            <a:ext cx="23055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Relevant</a:t>
            </a:r>
            <a:endParaRPr/>
          </a:p>
        </p:txBody>
      </p:sp>
      <p:sp>
        <p:nvSpPr>
          <p:cNvPr id="454" name="Google Shape;454;p42"/>
          <p:cNvSpPr txBox="1"/>
          <p:nvPr>
            <p:ph idx="5" type="subTitle"/>
          </p:nvPr>
        </p:nvSpPr>
        <p:spPr>
          <a:xfrm>
            <a:off x="720000" y="3702775"/>
            <a:ext cx="23055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Dentistry is what I want to do</a:t>
            </a:r>
            <a:endParaRPr/>
          </a:p>
        </p:txBody>
      </p:sp>
      <p:sp>
        <p:nvSpPr>
          <p:cNvPr id="455" name="Google Shape;455;p42"/>
          <p:cNvSpPr txBox="1"/>
          <p:nvPr>
            <p:ph idx="6" type="title"/>
          </p:nvPr>
        </p:nvSpPr>
        <p:spPr>
          <a:xfrm>
            <a:off x="3419269" y="3116250"/>
            <a:ext cx="23055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Time Bound</a:t>
            </a:r>
            <a:endParaRPr/>
          </a:p>
        </p:txBody>
      </p:sp>
      <p:sp>
        <p:nvSpPr>
          <p:cNvPr id="456" name="Google Shape;456;p42"/>
          <p:cNvSpPr txBox="1"/>
          <p:nvPr>
            <p:ph idx="7" type="subTitle"/>
          </p:nvPr>
        </p:nvSpPr>
        <p:spPr>
          <a:xfrm>
            <a:off x="3419269" y="3702775"/>
            <a:ext cx="23055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 want to finish before midterms</a:t>
            </a:r>
            <a:endParaRPr/>
          </a:p>
        </p:txBody>
      </p:sp>
      <p:sp>
        <p:nvSpPr>
          <p:cNvPr id="457" name="Google Shape;457;p42"/>
          <p:cNvSpPr txBox="1"/>
          <p:nvPr>
            <p:ph idx="8" type="title"/>
          </p:nvPr>
        </p:nvSpPr>
        <p:spPr>
          <a:xfrm>
            <a:off x="6118545" y="1682850"/>
            <a:ext cx="23055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Actionable </a:t>
            </a:r>
            <a:endParaRPr/>
          </a:p>
        </p:txBody>
      </p:sp>
      <p:sp>
        <p:nvSpPr>
          <p:cNvPr id="458" name="Google Shape;458;p42"/>
          <p:cNvSpPr txBox="1"/>
          <p:nvPr>
            <p:ph idx="9" type="subTitle"/>
          </p:nvPr>
        </p:nvSpPr>
        <p:spPr>
          <a:xfrm>
            <a:off x="6118545" y="2269375"/>
            <a:ext cx="2305500" cy="484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Light course load so it is doable</a:t>
            </a:r>
            <a:endParaRPr/>
          </a:p>
        </p:txBody>
      </p:sp>
      <p:sp>
        <p:nvSpPr>
          <p:cNvPr id="459" name="Google Shape;459;p42"/>
          <p:cNvSpPr txBox="1"/>
          <p:nvPr>
            <p:ph idx="15"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Carlos’ </a:t>
            </a:r>
            <a:r>
              <a:rPr b="1" lang="en"/>
              <a:t>SMART Goals</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34625" y="1307100"/>
            <a:ext cx="84651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Connect with Us!</a:t>
            </a:r>
            <a:endParaRPr b="1"/>
          </a:p>
          <a:p>
            <a:pPr indent="-508000" lvl="0" marL="457200" rtl="0" algn="ctr">
              <a:spcBef>
                <a:spcPts val="0"/>
              </a:spcBef>
              <a:spcAft>
                <a:spcPts val="0"/>
              </a:spcAft>
              <a:buClr>
                <a:schemeClr val="accent2"/>
              </a:buClr>
              <a:buSzPts val="4400"/>
              <a:buChar char="-"/>
            </a:pPr>
            <a:r>
              <a:rPr lang="en" sz="4400">
                <a:solidFill>
                  <a:schemeClr val="accent2"/>
                </a:solidFill>
              </a:rPr>
              <a:t>Use the chat function in Google Meet</a:t>
            </a:r>
            <a:endParaRPr sz="4400">
              <a:solidFill>
                <a:schemeClr val="accent2"/>
              </a:solidFill>
            </a:endParaRPr>
          </a:p>
          <a:p>
            <a:pPr indent="-508000" lvl="0" marL="457200" rtl="0" algn="ctr">
              <a:spcBef>
                <a:spcPts val="0"/>
              </a:spcBef>
              <a:spcAft>
                <a:spcPts val="0"/>
              </a:spcAft>
              <a:buClr>
                <a:schemeClr val="accent2"/>
              </a:buClr>
              <a:buSzPts val="4400"/>
              <a:buChar char="-"/>
            </a:pPr>
            <a:r>
              <a:rPr lang="en" sz="4400">
                <a:solidFill>
                  <a:schemeClr val="accent2"/>
                </a:solidFill>
              </a:rPr>
              <a:t>Tweet at us with #BGWCAcademy</a:t>
            </a:r>
            <a:endParaRPr sz="4400">
              <a:solidFill>
                <a:schemeClr val="accent2"/>
              </a:solidFill>
            </a:endParaRPr>
          </a:p>
          <a:p>
            <a:pPr indent="-508000" lvl="0" marL="457200" rtl="0" algn="ctr">
              <a:spcBef>
                <a:spcPts val="0"/>
              </a:spcBef>
              <a:spcAft>
                <a:spcPts val="0"/>
              </a:spcAft>
              <a:buClr>
                <a:schemeClr val="accent2"/>
              </a:buClr>
              <a:buSzPts val="4400"/>
              <a:buChar char="-"/>
            </a:pPr>
            <a:r>
              <a:rPr lang="en" sz="4400">
                <a:solidFill>
                  <a:schemeClr val="accent2"/>
                </a:solidFill>
              </a:rPr>
              <a:t>Respond to the stories on Instagram</a:t>
            </a:r>
            <a:r>
              <a:rPr lang="en" sz="4400">
                <a:solidFill>
                  <a:schemeClr val="accent2"/>
                </a:solidFill>
              </a:rPr>
              <a:t> </a:t>
            </a:r>
            <a:endParaRPr sz="2200">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3"/>
          <p:cNvSpPr/>
          <p:nvPr/>
        </p:nvSpPr>
        <p:spPr>
          <a:xfrm>
            <a:off x="528300" y="1134100"/>
            <a:ext cx="2162700" cy="10713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3"/>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Defining the Mentorship Relationship!</a:t>
            </a:r>
            <a:endParaRPr/>
          </a:p>
        </p:txBody>
      </p:sp>
      <p:grpSp>
        <p:nvGrpSpPr>
          <p:cNvPr id="466" name="Google Shape;466;p43"/>
          <p:cNvGrpSpPr/>
          <p:nvPr/>
        </p:nvGrpSpPr>
        <p:grpSpPr>
          <a:xfrm>
            <a:off x="3754805" y="1501229"/>
            <a:ext cx="4932004" cy="3230856"/>
            <a:chOff x="596200" y="2233375"/>
            <a:chExt cx="3416225" cy="2237900"/>
          </a:xfrm>
        </p:grpSpPr>
        <p:sp>
          <p:nvSpPr>
            <p:cNvPr id="467" name="Google Shape;467;p43"/>
            <p:cNvSpPr/>
            <p:nvPr/>
          </p:nvSpPr>
          <p:spPr>
            <a:xfrm>
              <a:off x="596200" y="2233375"/>
              <a:ext cx="3416225" cy="2233700"/>
            </a:xfrm>
            <a:custGeom>
              <a:rect b="b" l="l" r="r" t="t"/>
              <a:pathLst>
                <a:path extrusionOk="0" h="89348" w="136649">
                  <a:moveTo>
                    <a:pt x="53065" y="1"/>
                  </a:moveTo>
                  <a:cubicBezTo>
                    <a:pt x="46643" y="1"/>
                    <a:pt x="40216" y="2253"/>
                    <a:pt x="34993" y="6182"/>
                  </a:cubicBezTo>
                  <a:cubicBezTo>
                    <a:pt x="31004" y="9183"/>
                    <a:pt x="27706" y="13124"/>
                    <a:pt x="25241" y="17541"/>
                  </a:cubicBezTo>
                  <a:cubicBezTo>
                    <a:pt x="22884" y="21780"/>
                    <a:pt x="21848" y="26471"/>
                    <a:pt x="19669" y="30745"/>
                  </a:cubicBezTo>
                  <a:cubicBezTo>
                    <a:pt x="15574" y="38758"/>
                    <a:pt x="7096" y="43187"/>
                    <a:pt x="3084" y="51247"/>
                  </a:cubicBezTo>
                  <a:cubicBezTo>
                    <a:pt x="131" y="57177"/>
                    <a:pt x="0" y="64416"/>
                    <a:pt x="1560" y="70952"/>
                  </a:cubicBezTo>
                  <a:cubicBezTo>
                    <a:pt x="3108" y="77501"/>
                    <a:pt x="6203" y="83454"/>
                    <a:pt x="9442" y="89205"/>
                  </a:cubicBezTo>
                  <a:lnTo>
                    <a:pt x="9490" y="89276"/>
                  </a:lnTo>
                  <a:lnTo>
                    <a:pt x="14847" y="89276"/>
                  </a:lnTo>
                  <a:cubicBezTo>
                    <a:pt x="26905" y="89234"/>
                    <a:pt x="62451" y="89122"/>
                    <a:pt x="90053" y="89122"/>
                  </a:cubicBezTo>
                  <a:cubicBezTo>
                    <a:pt x="109304" y="89122"/>
                    <a:pt x="124691" y="89176"/>
                    <a:pt x="125552" y="89347"/>
                  </a:cubicBezTo>
                  <a:lnTo>
                    <a:pt x="129624" y="89347"/>
                  </a:lnTo>
                  <a:cubicBezTo>
                    <a:pt x="132600" y="86752"/>
                    <a:pt x="135303" y="79608"/>
                    <a:pt x="135851" y="75298"/>
                  </a:cubicBezTo>
                  <a:cubicBezTo>
                    <a:pt x="136648" y="69012"/>
                    <a:pt x="134660" y="62594"/>
                    <a:pt x="131386" y="57367"/>
                  </a:cubicBezTo>
                  <a:cubicBezTo>
                    <a:pt x="128100" y="52152"/>
                    <a:pt x="123599" y="47997"/>
                    <a:pt x="118932" y="44247"/>
                  </a:cubicBezTo>
                  <a:cubicBezTo>
                    <a:pt x="115015" y="41103"/>
                    <a:pt x="110693" y="37865"/>
                    <a:pt x="109085" y="32864"/>
                  </a:cubicBezTo>
                  <a:cubicBezTo>
                    <a:pt x="108192" y="30126"/>
                    <a:pt x="108228" y="27102"/>
                    <a:pt x="107228" y="24423"/>
                  </a:cubicBezTo>
                  <a:cubicBezTo>
                    <a:pt x="105906" y="20851"/>
                    <a:pt x="101811" y="16505"/>
                    <a:pt x="98322" y="14945"/>
                  </a:cubicBezTo>
                  <a:cubicBezTo>
                    <a:pt x="96900" y="14307"/>
                    <a:pt x="95398" y="14098"/>
                    <a:pt x="93856" y="14098"/>
                  </a:cubicBezTo>
                  <a:cubicBezTo>
                    <a:pt x="90891" y="14098"/>
                    <a:pt x="87775" y="14872"/>
                    <a:pt x="84778" y="14872"/>
                  </a:cubicBezTo>
                  <a:cubicBezTo>
                    <a:pt x="83485" y="14872"/>
                    <a:pt x="82214" y="14728"/>
                    <a:pt x="80987" y="14314"/>
                  </a:cubicBezTo>
                  <a:cubicBezTo>
                    <a:pt x="78701" y="13540"/>
                    <a:pt x="78093" y="12076"/>
                    <a:pt x="76522" y="10528"/>
                  </a:cubicBezTo>
                  <a:cubicBezTo>
                    <a:pt x="74831" y="8873"/>
                    <a:pt x="72807" y="7433"/>
                    <a:pt x="70854" y="6111"/>
                  </a:cubicBezTo>
                  <a:cubicBezTo>
                    <a:pt x="67032" y="3504"/>
                    <a:pt x="62794" y="1420"/>
                    <a:pt x="58234" y="503"/>
                  </a:cubicBezTo>
                  <a:cubicBezTo>
                    <a:pt x="56527" y="164"/>
                    <a:pt x="54796" y="1"/>
                    <a:pt x="530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3"/>
            <p:cNvSpPr/>
            <p:nvPr/>
          </p:nvSpPr>
          <p:spPr>
            <a:xfrm>
              <a:off x="2541375" y="3273750"/>
              <a:ext cx="270000" cy="292925"/>
            </a:xfrm>
            <a:custGeom>
              <a:rect b="b" l="l" r="r" t="t"/>
              <a:pathLst>
                <a:path extrusionOk="0" h="11717" w="10800">
                  <a:moveTo>
                    <a:pt x="3060" y="0"/>
                  </a:moveTo>
                  <a:cubicBezTo>
                    <a:pt x="3120" y="1560"/>
                    <a:pt x="2703" y="4013"/>
                    <a:pt x="2370" y="5275"/>
                  </a:cubicBezTo>
                  <a:cubicBezTo>
                    <a:pt x="2108" y="6239"/>
                    <a:pt x="1227" y="7096"/>
                    <a:pt x="370" y="7216"/>
                  </a:cubicBezTo>
                  <a:cubicBezTo>
                    <a:pt x="239" y="7227"/>
                    <a:pt x="120" y="7251"/>
                    <a:pt x="1" y="7275"/>
                  </a:cubicBezTo>
                  <a:cubicBezTo>
                    <a:pt x="501" y="8442"/>
                    <a:pt x="2048" y="11633"/>
                    <a:pt x="6740" y="11716"/>
                  </a:cubicBezTo>
                  <a:cubicBezTo>
                    <a:pt x="6751" y="11716"/>
                    <a:pt x="6763" y="11716"/>
                    <a:pt x="6776" y="11716"/>
                  </a:cubicBezTo>
                  <a:cubicBezTo>
                    <a:pt x="8154" y="11716"/>
                    <a:pt x="10068" y="10372"/>
                    <a:pt x="10800" y="9216"/>
                  </a:cubicBezTo>
                  <a:lnTo>
                    <a:pt x="9657" y="8478"/>
                  </a:lnTo>
                  <a:cubicBezTo>
                    <a:pt x="8966" y="8025"/>
                    <a:pt x="8609" y="7216"/>
                    <a:pt x="8716" y="6406"/>
                  </a:cubicBezTo>
                  <a:cubicBezTo>
                    <a:pt x="8752" y="6168"/>
                    <a:pt x="8787" y="5918"/>
                    <a:pt x="8823" y="5620"/>
                  </a:cubicBezTo>
                  <a:cubicBezTo>
                    <a:pt x="8859" y="5322"/>
                    <a:pt x="8883" y="5025"/>
                    <a:pt x="8918" y="4727"/>
                  </a:cubicBezTo>
                  <a:cubicBezTo>
                    <a:pt x="8954" y="4239"/>
                    <a:pt x="8990" y="3739"/>
                    <a:pt x="9002" y="3286"/>
                  </a:cubicBezTo>
                  <a:lnTo>
                    <a:pt x="3060" y="0"/>
                  </a:ln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3"/>
            <p:cNvSpPr/>
            <p:nvPr/>
          </p:nvSpPr>
          <p:spPr>
            <a:xfrm>
              <a:off x="2816125" y="3051400"/>
              <a:ext cx="116700" cy="206275"/>
            </a:xfrm>
            <a:custGeom>
              <a:rect b="b" l="l" r="r" t="t"/>
              <a:pathLst>
                <a:path extrusionOk="0" h="8251" w="4668">
                  <a:moveTo>
                    <a:pt x="2679" y="0"/>
                  </a:moveTo>
                  <a:lnTo>
                    <a:pt x="322" y="5334"/>
                  </a:lnTo>
                  <a:cubicBezTo>
                    <a:pt x="0" y="6168"/>
                    <a:pt x="143" y="7120"/>
                    <a:pt x="464" y="7966"/>
                  </a:cubicBezTo>
                  <a:cubicBezTo>
                    <a:pt x="547" y="8182"/>
                    <a:pt x="667" y="8251"/>
                    <a:pt x="817" y="8251"/>
                  </a:cubicBezTo>
                  <a:cubicBezTo>
                    <a:pt x="1076" y="8251"/>
                    <a:pt x="1424" y="8049"/>
                    <a:pt x="1824" y="8049"/>
                  </a:cubicBezTo>
                  <a:cubicBezTo>
                    <a:pt x="1831" y="8049"/>
                    <a:pt x="1838" y="8049"/>
                    <a:pt x="1846" y="8049"/>
                  </a:cubicBezTo>
                  <a:cubicBezTo>
                    <a:pt x="1851" y="8049"/>
                    <a:pt x="1857" y="8049"/>
                    <a:pt x="1862" y="8049"/>
                  </a:cubicBezTo>
                  <a:cubicBezTo>
                    <a:pt x="2831" y="8049"/>
                    <a:pt x="3599" y="7021"/>
                    <a:pt x="4191" y="4322"/>
                  </a:cubicBezTo>
                  <a:cubicBezTo>
                    <a:pt x="4572" y="2334"/>
                    <a:pt x="4667" y="1322"/>
                    <a:pt x="4584" y="1132"/>
                  </a:cubicBezTo>
                  <a:cubicBezTo>
                    <a:pt x="4310" y="441"/>
                    <a:pt x="3417" y="72"/>
                    <a:pt x="2679" y="0"/>
                  </a:cubicBezTo>
                  <a:close/>
                </a:path>
              </a:pathLst>
            </a:custGeom>
            <a:solidFill>
              <a:srgbClr val="3D3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3"/>
            <p:cNvSpPr/>
            <p:nvPr/>
          </p:nvSpPr>
          <p:spPr>
            <a:xfrm>
              <a:off x="2574125" y="2949600"/>
              <a:ext cx="340525" cy="461725"/>
            </a:xfrm>
            <a:custGeom>
              <a:rect b="b" l="l" r="r" t="t"/>
              <a:pathLst>
                <a:path extrusionOk="0" h="18469" w="13621">
                  <a:moveTo>
                    <a:pt x="5274" y="0"/>
                  </a:moveTo>
                  <a:cubicBezTo>
                    <a:pt x="2534" y="0"/>
                    <a:pt x="1465" y="3097"/>
                    <a:pt x="1084" y="5537"/>
                  </a:cubicBezTo>
                  <a:cubicBezTo>
                    <a:pt x="643" y="8466"/>
                    <a:pt x="0" y="13109"/>
                    <a:pt x="2191" y="15490"/>
                  </a:cubicBezTo>
                  <a:cubicBezTo>
                    <a:pt x="3394" y="16800"/>
                    <a:pt x="7120" y="18384"/>
                    <a:pt x="9037" y="18467"/>
                  </a:cubicBezTo>
                  <a:cubicBezTo>
                    <a:pt x="9055" y="18468"/>
                    <a:pt x="9072" y="18468"/>
                    <a:pt x="9089" y="18468"/>
                  </a:cubicBezTo>
                  <a:cubicBezTo>
                    <a:pt x="10329" y="18468"/>
                    <a:pt x="11384" y="16800"/>
                    <a:pt x="12311" y="14228"/>
                  </a:cubicBezTo>
                  <a:cubicBezTo>
                    <a:pt x="13621" y="10561"/>
                    <a:pt x="13050" y="5299"/>
                    <a:pt x="11502" y="3429"/>
                  </a:cubicBezTo>
                  <a:cubicBezTo>
                    <a:pt x="10109" y="1763"/>
                    <a:pt x="8275" y="512"/>
                    <a:pt x="6084" y="84"/>
                  </a:cubicBezTo>
                  <a:cubicBezTo>
                    <a:pt x="5799" y="27"/>
                    <a:pt x="5529" y="0"/>
                    <a:pt x="5274" y="0"/>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3"/>
            <p:cNvSpPr/>
            <p:nvPr/>
          </p:nvSpPr>
          <p:spPr>
            <a:xfrm>
              <a:off x="2615200" y="2930550"/>
              <a:ext cx="337850" cy="215275"/>
            </a:xfrm>
            <a:custGeom>
              <a:rect b="b" l="l" r="r" t="t"/>
              <a:pathLst>
                <a:path extrusionOk="0" h="8611" w="13514">
                  <a:moveTo>
                    <a:pt x="5989" y="0"/>
                  </a:moveTo>
                  <a:cubicBezTo>
                    <a:pt x="5263" y="0"/>
                    <a:pt x="4584" y="143"/>
                    <a:pt x="3882" y="298"/>
                  </a:cubicBezTo>
                  <a:cubicBezTo>
                    <a:pt x="3144" y="465"/>
                    <a:pt x="2358" y="596"/>
                    <a:pt x="1679" y="965"/>
                  </a:cubicBezTo>
                  <a:cubicBezTo>
                    <a:pt x="727" y="1489"/>
                    <a:pt x="0" y="2429"/>
                    <a:pt x="191" y="3572"/>
                  </a:cubicBezTo>
                  <a:lnTo>
                    <a:pt x="1048" y="5870"/>
                  </a:lnTo>
                  <a:cubicBezTo>
                    <a:pt x="1393" y="6287"/>
                    <a:pt x="2001" y="6382"/>
                    <a:pt x="2501" y="6454"/>
                  </a:cubicBezTo>
                  <a:cubicBezTo>
                    <a:pt x="3167" y="6573"/>
                    <a:pt x="3501" y="6799"/>
                    <a:pt x="3846" y="7406"/>
                  </a:cubicBezTo>
                  <a:cubicBezTo>
                    <a:pt x="4072" y="7799"/>
                    <a:pt x="4298" y="8228"/>
                    <a:pt x="4679" y="8430"/>
                  </a:cubicBezTo>
                  <a:cubicBezTo>
                    <a:pt x="4765" y="8478"/>
                    <a:pt x="4870" y="8507"/>
                    <a:pt x="4967" y="8507"/>
                  </a:cubicBezTo>
                  <a:cubicBezTo>
                    <a:pt x="5086" y="8507"/>
                    <a:pt x="5193" y="8464"/>
                    <a:pt x="5239" y="8359"/>
                  </a:cubicBezTo>
                  <a:cubicBezTo>
                    <a:pt x="5072" y="8228"/>
                    <a:pt x="5001" y="8001"/>
                    <a:pt x="5049" y="7787"/>
                  </a:cubicBezTo>
                  <a:cubicBezTo>
                    <a:pt x="5108" y="7585"/>
                    <a:pt x="5215" y="7394"/>
                    <a:pt x="5358" y="7239"/>
                  </a:cubicBezTo>
                  <a:cubicBezTo>
                    <a:pt x="5477" y="7394"/>
                    <a:pt x="5489" y="7597"/>
                    <a:pt x="5549" y="7775"/>
                  </a:cubicBezTo>
                  <a:cubicBezTo>
                    <a:pt x="5632" y="8025"/>
                    <a:pt x="5811" y="8228"/>
                    <a:pt x="6037" y="8335"/>
                  </a:cubicBezTo>
                  <a:cubicBezTo>
                    <a:pt x="6073" y="8359"/>
                    <a:pt x="6108" y="8371"/>
                    <a:pt x="6156" y="8371"/>
                  </a:cubicBezTo>
                  <a:cubicBezTo>
                    <a:pt x="6203" y="8359"/>
                    <a:pt x="6251" y="8323"/>
                    <a:pt x="6287" y="8275"/>
                  </a:cubicBezTo>
                  <a:cubicBezTo>
                    <a:pt x="6525" y="7978"/>
                    <a:pt x="6763" y="7418"/>
                    <a:pt x="7108" y="7251"/>
                  </a:cubicBezTo>
                  <a:cubicBezTo>
                    <a:pt x="7168" y="7549"/>
                    <a:pt x="7299" y="7835"/>
                    <a:pt x="7489" y="8085"/>
                  </a:cubicBezTo>
                  <a:cubicBezTo>
                    <a:pt x="7668" y="8311"/>
                    <a:pt x="7870" y="8549"/>
                    <a:pt x="8156" y="8597"/>
                  </a:cubicBezTo>
                  <a:cubicBezTo>
                    <a:pt x="8178" y="8606"/>
                    <a:pt x="8202" y="8611"/>
                    <a:pt x="8225" y="8611"/>
                  </a:cubicBezTo>
                  <a:cubicBezTo>
                    <a:pt x="8288" y="8611"/>
                    <a:pt x="8351" y="8578"/>
                    <a:pt x="8394" y="8525"/>
                  </a:cubicBezTo>
                  <a:cubicBezTo>
                    <a:pt x="8454" y="8418"/>
                    <a:pt x="8370" y="8323"/>
                    <a:pt x="8382" y="8228"/>
                  </a:cubicBezTo>
                  <a:cubicBezTo>
                    <a:pt x="8394" y="8144"/>
                    <a:pt x="8430" y="8073"/>
                    <a:pt x="8489" y="8001"/>
                  </a:cubicBezTo>
                  <a:cubicBezTo>
                    <a:pt x="8597" y="7799"/>
                    <a:pt x="8740" y="7597"/>
                    <a:pt x="8882" y="7406"/>
                  </a:cubicBezTo>
                  <a:cubicBezTo>
                    <a:pt x="9216" y="7787"/>
                    <a:pt x="9585" y="8132"/>
                    <a:pt x="9966" y="8454"/>
                  </a:cubicBezTo>
                  <a:cubicBezTo>
                    <a:pt x="10033" y="8504"/>
                    <a:pt x="10112" y="8555"/>
                    <a:pt x="10183" y="8555"/>
                  </a:cubicBezTo>
                  <a:cubicBezTo>
                    <a:pt x="10212" y="8555"/>
                    <a:pt x="10239" y="8546"/>
                    <a:pt x="10264" y="8525"/>
                  </a:cubicBezTo>
                  <a:cubicBezTo>
                    <a:pt x="10311" y="8478"/>
                    <a:pt x="10335" y="8418"/>
                    <a:pt x="10335" y="8359"/>
                  </a:cubicBezTo>
                  <a:lnTo>
                    <a:pt x="10490" y="7466"/>
                  </a:lnTo>
                  <a:cubicBezTo>
                    <a:pt x="10511" y="7325"/>
                    <a:pt x="10592" y="7126"/>
                    <a:pt x="10731" y="7126"/>
                  </a:cubicBezTo>
                  <a:cubicBezTo>
                    <a:pt x="10745" y="7126"/>
                    <a:pt x="10760" y="7128"/>
                    <a:pt x="10775" y="7132"/>
                  </a:cubicBezTo>
                  <a:cubicBezTo>
                    <a:pt x="10847" y="7156"/>
                    <a:pt x="10895" y="7228"/>
                    <a:pt x="10942" y="7299"/>
                  </a:cubicBezTo>
                  <a:cubicBezTo>
                    <a:pt x="10976" y="7368"/>
                    <a:pt x="11868" y="8316"/>
                    <a:pt x="11959" y="8316"/>
                  </a:cubicBezTo>
                  <a:cubicBezTo>
                    <a:pt x="11963" y="8316"/>
                    <a:pt x="11965" y="8314"/>
                    <a:pt x="11966" y="8311"/>
                  </a:cubicBezTo>
                  <a:cubicBezTo>
                    <a:pt x="12121" y="7740"/>
                    <a:pt x="12419" y="7228"/>
                    <a:pt x="12561" y="6656"/>
                  </a:cubicBezTo>
                  <a:cubicBezTo>
                    <a:pt x="13514" y="2977"/>
                    <a:pt x="9251" y="12"/>
                    <a:pt x="5989" y="0"/>
                  </a:cubicBezTo>
                  <a:close/>
                </a:path>
              </a:pathLst>
            </a:custGeom>
            <a:solidFill>
              <a:srgbClr val="3D3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3"/>
            <p:cNvSpPr/>
            <p:nvPr/>
          </p:nvSpPr>
          <p:spPr>
            <a:xfrm>
              <a:off x="2497625" y="3002600"/>
              <a:ext cx="200650" cy="333250"/>
            </a:xfrm>
            <a:custGeom>
              <a:rect b="b" l="l" r="r" t="t"/>
              <a:pathLst>
                <a:path extrusionOk="0" h="13330" w="8026">
                  <a:moveTo>
                    <a:pt x="4907" y="1"/>
                  </a:moveTo>
                  <a:cubicBezTo>
                    <a:pt x="4315" y="1"/>
                    <a:pt x="3665" y="96"/>
                    <a:pt x="3370" y="226"/>
                  </a:cubicBezTo>
                  <a:cubicBezTo>
                    <a:pt x="0" y="1738"/>
                    <a:pt x="1893" y="8703"/>
                    <a:pt x="3870" y="11430"/>
                  </a:cubicBezTo>
                  <a:cubicBezTo>
                    <a:pt x="4107" y="11764"/>
                    <a:pt x="4383" y="13329"/>
                    <a:pt x="4655" y="13329"/>
                  </a:cubicBezTo>
                  <a:cubicBezTo>
                    <a:pt x="4683" y="13329"/>
                    <a:pt x="4711" y="13312"/>
                    <a:pt x="4739" y="13275"/>
                  </a:cubicBezTo>
                  <a:cubicBezTo>
                    <a:pt x="5096" y="12811"/>
                    <a:pt x="5072" y="10846"/>
                    <a:pt x="5013" y="10299"/>
                  </a:cubicBezTo>
                  <a:cubicBezTo>
                    <a:pt x="4965" y="9882"/>
                    <a:pt x="4668" y="9430"/>
                    <a:pt x="4477" y="9037"/>
                  </a:cubicBezTo>
                  <a:cubicBezTo>
                    <a:pt x="4168" y="8370"/>
                    <a:pt x="3620" y="7310"/>
                    <a:pt x="4560" y="6429"/>
                  </a:cubicBezTo>
                  <a:cubicBezTo>
                    <a:pt x="4754" y="6247"/>
                    <a:pt x="5029" y="6162"/>
                    <a:pt x="5319" y="6162"/>
                  </a:cubicBezTo>
                  <a:cubicBezTo>
                    <a:pt x="5902" y="6162"/>
                    <a:pt x="6549" y="6504"/>
                    <a:pt x="6739" y="7084"/>
                  </a:cubicBezTo>
                  <a:cubicBezTo>
                    <a:pt x="6918" y="7644"/>
                    <a:pt x="6906" y="8691"/>
                    <a:pt x="6977" y="8715"/>
                  </a:cubicBezTo>
                  <a:cubicBezTo>
                    <a:pt x="6983" y="8717"/>
                    <a:pt x="6988" y="8718"/>
                    <a:pt x="6994" y="8718"/>
                  </a:cubicBezTo>
                  <a:cubicBezTo>
                    <a:pt x="7197" y="8718"/>
                    <a:pt x="7303" y="7434"/>
                    <a:pt x="7442" y="7167"/>
                  </a:cubicBezTo>
                  <a:cubicBezTo>
                    <a:pt x="7942" y="6215"/>
                    <a:pt x="8025" y="5096"/>
                    <a:pt x="7966" y="4024"/>
                  </a:cubicBezTo>
                  <a:cubicBezTo>
                    <a:pt x="7918" y="3310"/>
                    <a:pt x="7787" y="2560"/>
                    <a:pt x="7323" y="2024"/>
                  </a:cubicBezTo>
                  <a:lnTo>
                    <a:pt x="5953" y="178"/>
                  </a:lnTo>
                  <a:cubicBezTo>
                    <a:pt x="5747" y="52"/>
                    <a:pt x="5343" y="1"/>
                    <a:pt x="4907" y="1"/>
                  </a:cubicBezTo>
                  <a:close/>
                </a:path>
              </a:pathLst>
            </a:custGeom>
            <a:solidFill>
              <a:srgbClr val="3D3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3"/>
            <p:cNvSpPr/>
            <p:nvPr/>
          </p:nvSpPr>
          <p:spPr>
            <a:xfrm>
              <a:off x="2102925" y="3442825"/>
              <a:ext cx="1014750" cy="1027525"/>
            </a:xfrm>
            <a:custGeom>
              <a:rect b="b" l="l" r="r" t="t"/>
              <a:pathLst>
                <a:path extrusionOk="0" h="41101" w="40590">
                  <a:moveTo>
                    <a:pt x="18765" y="0"/>
                  </a:moveTo>
                  <a:lnTo>
                    <a:pt x="17467" y="1357"/>
                  </a:lnTo>
                  <a:lnTo>
                    <a:pt x="13645" y="5358"/>
                  </a:lnTo>
                  <a:lnTo>
                    <a:pt x="4108" y="18502"/>
                  </a:lnTo>
                  <a:cubicBezTo>
                    <a:pt x="4108" y="18502"/>
                    <a:pt x="2382" y="29266"/>
                    <a:pt x="1191" y="36326"/>
                  </a:cubicBezTo>
                  <a:cubicBezTo>
                    <a:pt x="977" y="37540"/>
                    <a:pt x="167" y="40172"/>
                    <a:pt x="1" y="41100"/>
                  </a:cubicBezTo>
                  <a:cubicBezTo>
                    <a:pt x="36" y="40898"/>
                    <a:pt x="8145" y="40838"/>
                    <a:pt x="8573" y="40838"/>
                  </a:cubicBezTo>
                  <a:lnTo>
                    <a:pt x="25099" y="40838"/>
                  </a:lnTo>
                  <a:cubicBezTo>
                    <a:pt x="25597" y="40838"/>
                    <a:pt x="26545" y="40952"/>
                    <a:pt x="27417" y="40952"/>
                  </a:cubicBezTo>
                  <a:cubicBezTo>
                    <a:pt x="28170" y="40952"/>
                    <a:pt x="28868" y="40867"/>
                    <a:pt x="29171" y="40553"/>
                  </a:cubicBezTo>
                  <a:cubicBezTo>
                    <a:pt x="29969" y="39719"/>
                    <a:pt x="30897" y="35885"/>
                    <a:pt x="30945" y="34802"/>
                  </a:cubicBezTo>
                  <a:cubicBezTo>
                    <a:pt x="31099" y="31223"/>
                    <a:pt x="30865" y="27656"/>
                    <a:pt x="30815" y="24053"/>
                  </a:cubicBezTo>
                  <a:lnTo>
                    <a:pt x="30815" y="24053"/>
                  </a:lnTo>
                  <a:cubicBezTo>
                    <a:pt x="30843" y="25496"/>
                    <a:pt x="31258" y="26805"/>
                    <a:pt x="31433" y="28230"/>
                  </a:cubicBezTo>
                  <a:cubicBezTo>
                    <a:pt x="31671" y="30099"/>
                    <a:pt x="32005" y="31956"/>
                    <a:pt x="32302" y="33826"/>
                  </a:cubicBezTo>
                  <a:cubicBezTo>
                    <a:pt x="32540" y="35314"/>
                    <a:pt x="32779" y="36802"/>
                    <a:pt x="32957" y="38302"/>
                  </a:cubicBezTo>
                  <a:cubicBezTo>
                    <a:pt x="33052" y="38981"/>
                    <a:pt x="32933" y="39386"/>
                    <a:pt x="33517" y="39648"/>
                  </a:cubicBezTo>
                  <a:cubicBezTo>
                    <a:pt x="33699" y="39730"/>
                    <a:pt x="33965" y="39751"/>
                    <a:pt x="34255" y="39751"/>
                  </a:cubicBezTo>
                  <a:cubicBezTo>
                    <a:pt x="34560" y="39751"/>
                    <a:pt x="34891" y="39728"/>
                    <a:pt x="35180" y="39728"/>
                  </a:cubicBezTo>
                  <a:cubicBezTo>
                    <a:pt x="35336" y="39728"/>
                    <a:pt x="35479" y="39734"/>
                    <a:pt x="35600" y="39755"/>
                  </a:cubicBezTo>
                  <a:cubicBezTo>
                    <a:pt x="35803" y="39791"/>
                    <a:pt x="35993" y="39803"/>
                    <a:pt x="36196" y="39815"/>
                  </a:cubicBezTo>
                  <a:cubicBezTo>
                    <a:pt x="36269" y="39817"/>
                    <a:pt x="36343" y="39818"/>
                    <a:pt x="36416" y="39818"/>
                  </a:cubicBezTo>
                  <a:cubicBezTo>
                    <a:pt x="37423" y="39818"/>
                    <a:pt x="38411" y="39600"/>
                    <a:pt x="39398" y="39434"/>
                  </a:cubicBezTo>
                  <a:cubicBezTo>
                    <a:pt x="40327" y="39267"/>
                    <a:pt x="40589" y="39183"/>
                    <a:pt x="40565" y="38052"/>
                  </a:cubicBezTo>
                  <a:cubicBezTo>
                    <a:pt x="40387" y="29123"/>
                    <a:pt x="39101" y="20241"/>
                    <a:pt x="36731" y="11632"/>
                  </a:cubicBezTo>
                  <a:cubicBezTo>
                    <a:pt x="36374" y="10311"/>
                    <a:pt x="35981" y="8989"/>
                    <a:pt x="35291" y="7811"/>
                  </a:cubicBezTo>
                  <a:cubicBezTo>
                    <a:pt x="34112" y="5810"/>
                    <a:pt x="31409" y="4084"/>
                    <a:pt x="29338" y="3108"/>
                  </a:cubicBezTo>
                  <a:cubicBezTo>
                    <a:pt x="29314" y="3097"/>
                    <a:pt x="29284" y="3092"/>
                    <a:pt x="29250" y="3092"/>
                  </a:cubicBezTo>
                  <a:cubicBezTo>
                    <a:pt x="28888" y="3092"/>
                    <a:pt x="27989" y="3623"/>
                    <a:pt x="27627" y="3623"/>
                  </a:cubicBezTo>
                  <a:cubicBezTo>
                    <a:pt x="27593" y="3623"/>
                    <a:pt x="27564" y="3618"/>
                    <a:pt x="27540" y="3608"/>
                  </a:cubicBezTo>
                  <a:cubicBezTo>
                    <a:pt x="27278" y="3489"/>
                    <a:pt x="27052" y="3310"/>
                    <a:pt x="26790" y="3203"/>
                  </a:cubicBezTo>
                  <a:cubicBezTo>
                    <a:pt x="26647" y="3141"/>
                    <a:pt x="26514" y="3114"/>
                    <a:pt x="26386" y="3114"/>
                  </a:cubicBezTo>
                  <a:cubicBezTo>
                    <a:pt x="25832" y="3114"/>
                    <a:pt x="25398" y="3616"/>
                    <a:pt x="24885" y="3858"/>
                  </a:cubicBezTo>
                  <a:cubicBezTo>
                    <a:pt x="24551" y="4012"/>
                    <a:pt x="24194" y="4084"/>
                    <a:pt x="23825" y="4084"/>
                  </a:cubicBezTo>
                  <a:cubicBezTo>
                    <a:pt x="23607" y="4075"/>
                    <a:pt x="23407" y="3977"/>
                    <a:pt x="23208" y="3977"/>
                  </a:cubicBezTo>
                  <a:cubicBezTo>
                    <a:pt x="23136" y="3977"/>
                    <a:pt x="23064" y="3990"/>
                    <a:pt x="22992" y="4024"/>
                  </a:cubicBezTo>
                  <a:cubicBezTo>
                    <a:pt x="22915" y="4064"/>
                    <a:pt x="22830" y="4083"/>
                    <a:pt x="22740" y="4083"/>
                  </a:cubicBezTo>
                  <a:cubicBezTo>
                    <a:pt x="21407" y="4083"/>
                    <a:pt x="18765" y="0"/>
                    <a:pt x="187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3"/>
            <p:cNvSpPr/>
            <p:nvPr/>
          </p:nvSpPr>
          <p:spPr>
            <a:xfrm>
              <a:off x="2660725" y="4309300"/>
              <a:ext cx="322700" cy="120875"/>
            </a:xfrm>
            <a:custGeom>
              <a:rect b="b" l="l" r="r" t="t"/>
              <a:pathLst>
                <a:path extrusionOk="0" h="4835" w="12908">
                  <a:moveTo>
                    <a:pt x="1596" y="0"/>
                  </a:moveTo>
                  <a:cubicBezTo>
                    <a:pt x="918" y="0"/>
                    <a:pt x="1" y="965"/>
                    <a:pt x="1" y="965"/>
                  </a:cubicBezTo>
                  <a:lnTo>
                    <a:pt x="251" y="4286"/>
                  </a:lnTo>
                  <a:cubicBezTo>
                    <a:pt x="311" y="4280"/>
                    <a:pt x="373" y="4277"/>
                    <a:pt x="436" y="4277"/>
                  </a:cubicBezTo>
                  <a:cubicBezTo>
                    <a:pt x="1052" y="4277"/>
                    <a:pt x="1807" y="4566"/>
                    <a:pt x="2239" y="4620"/>
                  </a:cubicBezTo>
                  <a:cubicBezTo>
                    <a:pt x="2368" y="4639"/>
                    <a:pt x="2582" y="4654"/>
                    <a:pt x="2845" y="4654"/>
                  </a:cubicBezTo>
                  <a:cubicBezTo>
                    <a:pt x="3534" y="4654"/>
                    <a:pt x="4557" y="4556"/>
                    <a:pt x="5264" y="4203"/>
                  </a:cubicBezTo>
                  <a:cubicBezTo>
                    <a:pt x="5323" y="4179"/>
                    <a:pt x="5371" y="4143"/>
                    <a:pt x="5418" y="4120"/>
                  </a:cubicBezTo>
                  <a:cubicBezTo>
                    <a:pt x="5811" y="4465"/>
                    <a:pt x="6311" y="4810"/>
                    <a:pt x="6847" y="4834"/>
                  </a:cubicBezTo>
                  <a:cubicBezTo>
                    <a:pt x="6847" y="4834"/>
                    <a:pt x="7276" y="4786"/>
                    <a:pt x="7240" y="4620"/>
                  </a:cubicBezTo>
                  <a:cubicBezTo>
                    <a:pt x="7061" y="4286"/>
                    <a:pt x="6871" y="3977"/>
                    <a:pt x="6657" y="3679"/>
                  </a:cubicBezTo>
                  <a:lnTo>
                    <a:pt x="6657" y="3679"/>
                  </a:lnTo>
                  <a:cubicBezTo>
                    <a:pt x="7073" y="4108"/>
                    <a:pt x="7752" y="4798"/>
                    <a:pt x="8538" y="4834"/>
                  </a:cubicBezTo>
                  <a:cubicBezTo>
                    <a:pt x="8538" y="4834"/>
                    <a:pt x="8966" y="4786"/>
                    <a:pt x="8931" y="4620"/>
                  </a:cubicBezTo>
                  <a:cubicBezTo>
                    <a:pt x="8907" y="4513"/>
                    <a:pt x="8490" y="3905"/>
                    <a:pt x="8169" y="3417"/>
                  </a:cubicBezTo>
                  <a:lnTo>
                    <a:pt x="8169" y="3417"/>
                  </a:lnTo>
                  <a:lnTo>
                    <a:pt x="8181" y="3429"/>
                  </a:lnTo>
                  <a:cubicBezTo>
                    <a:pt x="8526" y="3727"/>
                    <a:pt x="9347" y="4786"/>
                    <a:pt x="10324" y="4834"/>
                  </a:cubicBezTo>
                  <a:cubicBezTo>
                    <a:pt x="10324" y="4834"/>
                    <a:pt x="10752" y="4786"/>
                    <a:pt x="10705" y="4620"/>
                  </a:cubicBezTo>
                  <a:cubicBezTo>
                    <a:pt x="10598" y="4405"/>
                    <a:pt x="10478" y="4191"/>
                    <a:pt x="10336" y="4001"/>
                  </a:cubicBezTo>
                  <a:lnTo>
                    <a:pt x="10336" y="4001"/>
                  </a:lnTo>
                  <a:cubicBezTo>
                    <a:pt x="10621" y="4215"/>
                    <a:pt x="10931" y="4405"/>
                    <a:pt x="11252" y="4572"/>
                  </a:cubicBezTo>
                  <a:cubicBezTo>
                    <a:pt x="11648" y="4768"/>
                    <a:pt x="11978" y="4834"/>
                    <a:pt x="12238" y="4834"/>
                  </a:cubicBezTo>
                  <a:cubicBezTo>
                    <a:pt x="12673" y="4834"/>
                    <a:pt x="12907" y="4647"/>
                    <a:pt x="12907" y="4572"/>
                  </a:cubicBezTo>
                  <a:cubicBezTo>
                    <a:pt x="12907" y="4441"/>
                    <a:pt x="10669" y="2179"/>
                    <a:pt x="10228" y="2000"/>
                  </a:cubicBezTo>
                  <a:cubicBezTo>
                    <a:pt x="9788" y="1822"/>
                    <a:pt x="7061" y="1143"/>
                    <a:pt x="5835" y="893"/>
                  </a:cubicBezTo>
                  <a:cubicBezTo>
                    <a:pt x="5192" y="762"/>
                    <a:pt x="2275" y="0"/>
                    <a:pt x="1596" y="0"/>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3"/>
            <p:cNvSpPr/>
            <p:nvPr/>
          </p:nvSpPr>
          <p:spPr>
            <a:xfrm>
              <a:off x="2571150" y="4262850"/>
              <a:ext cx="150925" cy="179675"/>
            </a:xfrm>
            <a:custGeom>
              <a:rect b="b" l="l" r="r" t="t"/>
              <a:pathLst>
                <a:path extrusionOk="0" h="7187" w="6037">
                  <a:moveTo>
                    <a:pt x="4334" y="1"/>
                  </a:moveTo>
                  <a:cubicBezTo>
                    <a:pt x="4334" y="1"/>
                    <a:pt x="0" y="6930"/>
                    <a:pt x="2560" y="7168"/>
                  </a:cubicBezTo>
                  <a:cubicBezTo>
                    <a:pt x="2686" y="7181"/>
                    <a:pt x="2807" y="7187"/>
                    <a:pt x="2923" y="7187"/>
                  </a:cubicBezTo>
                  <a:cubicBezTo>
                    <a:pt x="5178" y="7187"/>
                    <a:pt x="5735" y="4948"/>
                    <a:pt x="5882" y="3001"/>
                  </a:cubicBezTo>
                  <a:cubicBezTo>
                    <a:pt x="6037" y="965"/>
                    <a:pt x="4334" y="1"/>
                    <a:pt x="433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3"/>
            <p:cNvSpPr/>
            <p:nvPr/>
          </p:nvSpPr>
          <p:spPr>
            <a:xfrm>
              <a:off x="1999050" y="3442825"/>
              <a:ext cx="727800" cy="1016200"/>
            </a:xfrm>
            <a:custGeom>
              <a:rect b="b" l="l" r="r" t="t"/>
              <a:pathLst>
                <a:path extrusionOk="0" h="40648" w="29112">
                  <a:moveTo>
                    <a:pt x="22908" y="0"/>
                  </a:moveTo>
                  <a:lnTo>
                    <a:pt x="22908" y="0"/>
                  </a:lnTo>
                  <a:cubicBezTo>
                    <a:pt x="22908" y="0"/>
                    <a:pt x="22253" y="36"/>
                    <a:pt x="21217" y="167"/>
                  </a:cubicBezTo>
                  <a:cubicBezTo>
                    <a:pt x="18991" y="429"/>
                    <a:pt x="14990" y="1107"/>
                    <a:pt x="11704" y="2727"/>
                  </a:cubicBezTo>
                  <a:cubicBezTo>
                    <a:pt x="6858" y="5108"/>
                    <a:pt x="1251" y="21443"/>
                    <a:pt x="346" y="28575"/>
                  </a:cubicBezTo>
                  <a:cubicBezTo>
                    <a:pt x="0" y="31313"/>
                    <a:pt x="2072" y="34123"/>
                    <a:pt x="5334" y="36326"/>
                  </a:cubicBezTo>
                  <a:cubicBezTo>
                    <a:pt x="9076" y="38878"/>
                    <a:pt x="14376" y="40647"/>
                    <a:pt x="19343" y="40647"/>
                  </a:cubicBezTo>
                  <a:cubicBezTo>
                    <a:pt x="21282" y="40647"/>
                    <a:pt x="23171" y="40377"/>
                    <a:pt x="24896" y="39779"/>
                  </a:cubicBezTo>
                  <a:cubicBezTo>
                    <a:pt x="29111" y="38183"/>
                    <a:pt x="27706" y="32778"/>
                    <a:pt x="26599" y="32028"/>
                  </a:cubicBezTo>
                  <a:cubicBezTo>
                    <a:pt x="22598" y="29337"/>
                    <a:pt x="14990" y="27634"/>
                    <a:pt x="14026" y="26063"/>
                  </a:cubicBezTo>
                  <a:cubicBezTo>
                    <a:pt x="13062" y="24491"/>
                    <a:pt x="17907" y="20467"/>
                    <a:pt x="18062" y="13692"/>
                  </a:cubicBezTo>
                  <a:lnTo>
                    <a:pt x="22110" y="2286"/>
                  </a:lnTo>
                  <a:lnTo>
                    <a:pt x="229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3"/>
            <p:cNvSpPr/>
            <p:nvPr/>
          </p:nvSpPr>
          <p:spPr>
            <a:xfrm>
              <a:off x="2006200" y="4161350"/>
              <a:ext cx="626875" cy="295850"/>
            </a:xfrm>
            <a:custGeom>
              <a:rect b="b" l="l" r="r" t="t"/>
              <a:pathLst>
                <a:path extrusionOk="0" h="11834" w="25075">
                  <a:moveTo>
                    <a:pt x="60" y="1"/>
                  </a:moveTo>
                  <a:lnTo>
                    <a:pt x="60" y="1"/>
                  </a:lnTo>
                  <a:cubicBezTo>
                    <a:pt x="24" y="310"/>
                    <a:pt x="12" y="632"/>
                    <a:pt x="36" y="941"/>
                  </a:cubicBezTo>
                  <a:cubicBezTo>
                    <a:pt x="60" y="1263"/>
                    <a:pt x="107" y="1572"/>
                    <a:pt x="191" y="1882"/>
                  </a:cubicBezTo>
                  <a:cubicBezTo>
                    <a:pt x="345" y="2501"/>
                    <a:pt x="595" y="3096"/>
                    <a:pt x="929" y="3644"/>
                  </a:cubicBezTo>
                  <a:cubicBezTo>
                    <a:pt x="1607" y="4716"/>
                    <a:pt x="2465" y="5680"/>
                    <a:pt x="3465" y="6490"/>
                  </a:cubicBezTo>
                  <a:cubicBezTo>
                    <a:pt x="4441" y="7287"/>
                    <a:pt x="5513" y="8002"/>
                    <a:pt x="6632" y="8609"/>
                  </a:cubicBezTo>
                  <a:cubicBezTo>
                    <a:pt x="7751" y="9204"/>
                    <a:pt x="8918" y="9728"/>
                    <a:pt x="10109" y="10169"/>
                  </a:cubicBezTo>
                  <a:cubicBezTo>
                    <a:pt x="11311" y="10609"/>
                    <a:pt x="12537" y="10966"/>
                    <a:pt x="13776" y="11228"/>
                  </a:cubicBezTo>
                  <a:cubicBezTo>
                    <a:pt x="15026" y="11514"/>
                    <a:pt x="16288" y="11693"/>
                    <a:pt x="17550" y="11776"/>
                  </a:cubicBezTo>
                  <a:cubicBezTo>
                    <a:pt x="18070" y="11815"/>
                    <a:pt x="18590" y="11834"/>
                    <a:pt x="19110" y="11834"/>
                  </a:cubicBezTo>
                  <a:cubicBezTo>
                    <a:pt x="19862" y="11834"/>
                    <a:pt x="20613" y="11794"/>
                    <a:pt x="21360" y="11716"/>
                  </a:cubicBezTo>
                  <a:cubicBezTo>
                    <a:pt x="22634" y="11574"/>
                    <a:pt x="23872" y="11288"/>
                    <a:pt x="25075" y="10859"/>
                  </a:cubicBezTo>
                  <a:lnTo>
                    <a:pt x="25075" y="10859"/>
                  </a:lnTo>
                  <a:cubicBezTo>
                    <a:pt x="23860" y="11252"/>
                    <a:pt x="22610" y="11502"/>
                    <a:pt x="21348" y="11609"/>
                  </a:cubicBezTo>
                  <a:cubicBezTo>
                    <a:pt x="20717" y="11663"/>
                    <a:pt x="20086" y="11690"/>
                    <a:pt x="19455" y="11690"/>
                  </a:cubicBezTo>
                  <a:cubicBezTo>
                    <a:pt x="18824" y="11690"/>
                    <a:pt x="18193" y="11663"/>
                    <a:pt x="17562" y="11609"/>
                  </a:cubicBezTo>
                  <a:cubicBezTo>
                    <a:pt x="15038" y="11395"/>
                    <a:pt x="12561" y="10847"/>
                    <a:pt x="10192" y="9966"/>
                  </a:cubicBezTo>
                  <a:cubicBezTo>
                    <a:pt x="7811" y="9109"/>
                    <a:pt x="5537" y="7942"/>
                    <a:pt x="3560" y="6359"/>
                  </a:cubicBezTo>
                  <a:cubicBezTo>
                    <a:pt x="2572" y="5585"/>
                    <a:pt x="1703" y="4644"/>
                    <a:pt x="1012" y="3596"/>
                  </a:cubicBezTo>
                  <a:cubicBezTo>
                    <a:pt x="667" y="3061"/>
                    <a:pt x="405" y="2477"/>
                    <a:pt x="226" y="1882"/>
                  </a:cubicBezTo>
                  <a:cubicBezTo>
                    <a:pt x="60" y="1263"/>
                    <a:pt x="0" y="632"/>
                    <a:pt x="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3"/>
            <p:cNvSpPr/>
            <p:nvPr/>
          </p:nvSpPr>
          <p:spPr>
            <a:xfrm>
              <a:off x="2343725" y="3785125"/>
              <a:ext cx="348875" cy="539975"/>
            </a:xfrm>
            <a:custGeom>
              <a:rect b="b" l="l" r="r" t="t"/>
              <a:pathLst>
                <a:path extrusionOk="0" h="21599" w="13955">
                  <a:moveTo>
                    <a:pt x="4275" y="0"/>
                  </a:moveTo>
                  <a:cubicBezTo>
                    <a:pt x="4251" y="631"/>
                    <a:pt x="4180" y="1274"/>
                    <a:pt x="4085" y="1905"/>
                  </a:cubicBezTo>
                  <a:cubicBezTo>
                    <a:pt x="3978" y="2536"/>
                    <a:pt x="3823" y="3155"/>
                    <a:pt x="3632" y="3775"/>
                  </a:cubicBezTo>
                  <a:cubicBezTo>
                    <a:pt x="3263" y="4989"/>
                    <a:pt x="2775" y="6180"/>
                    <a:pt x="2180" y="7311"/>
                  </a:cubicBezTo>
                  <a:cubicBezTo>
                    <a:pt x="1882" y="7882"/>
                    <a:pt x="1561" y="8430"/>
                    <a:pt x="1251" y="8989"/>
                  </a:cubicBezTo>
                  <a:cubicBezTo>
                    <a:pt x="941" y="9549"/>
                    <a:pt x="620" y="10109"/>
                    <a:pt x="346" y="10704"/>
                  </a:cubicBezTo>
                  <a:cubicBezTo>
                    <a:pt x="203" y="11002"/>
                    <a:pt x="96" y="11311"/>
                    <a:pt x="37" y="11633"/>
                  </a:cubicBezTo>
                  <a:cubicBezTo>
                    <a:pt x="1" y="11811"/>
                    <a:pt x="13" y="11990"/>
                    <a:pt x="48" y="12157"/>
                  </a:cubicBezTo>
                  <a:cubicBezTo>
                    <a:pt x="72" y="12240"/>
                    <a:pt x="108" y="12323"/>
                    <a:pt x="156" y="12407"/>
                  </a:cubicBezTo>
                  <a:cubicBezTo>
                    <a:pt x="203" y="12478"/>
                    <a:pt x="251" y="12549"/>
                    <a:pt x="310" y="12609"/>
                  </a:cubicBezTo>
                  <a:cubicBezTo>
                    <a:pt x="549" y="12847"/>
                    <a:pt x="810" y="13049"/>
                    <a:pt x="1108" y="13204"/>
                  </a:cubicBezTo>
                  <a:cubicBezTo>
                    <a:pt x="1394" y="13371"/>
                    <a:pt x="1668" y="13514"/>
                    <a:pt x="1965" y="13657"/>
                  </a:cubicBezTo>
                  <a:cubicBezTo>
                    <a:pt x="3144" y="14192"/>
                    <a:pt x="4359" y="14633"/>
                    <a:pt x="5549" y="15085"/>
                  </a:cubicBezTo>
                  <a:cubicBezTo>
                    <a:pt x="6752" y="15538"/>
                    <a:pt x="7954" y="15990"/>
                    <a:pt x="9133" y="16490"/>
                  </a:cubicBezTo>
                  <a:cubicBezTo>
                    <a:pt x="10312" y="16979"/>
                    <a:pt x="11455" y="17550"/>
                    <a:pt x="12550" y="18217"/>
                  </a:cubicBezTo>
                  <a:lnTo>
                    <a:pt x="12752" y="18348"/>
                  </a:lnTo>
                  <a:cubicBezTo>
                    <a:pt x="12824" y="18383"/>
                    <a:pt x="12883" y="18443"/>
                    <a:pt x="12943" y="18491"/>
                  </a:cubicBezTo>
                  <a:cubicBezTo>
                    <a:pt x="13050" y="18586"/>
                    <a:pt x="13157" y="18717"/>
                    <a:pt x="13241" y="18848"/>
                  </a:cubicBezTo>
                  <a:cubicBezTo>
                    <a:pt x="13407" y="19110"/>
                    <a:pt x="13538" y="19395"/>
                    <a:pt x="13633" y="19705"/>
                  </a:cubicBezTo>
                  <a:cubicBezTo>
                    <a:pt x="13812" y="20312"/>
                    <a:pt x="13919" y="20955"/>
                    <a:pt x="13955" y="21598"/>
                  </a:cubicBezTo>
                  <a:cubicBezTo>
                    <a:pt x="13943" y="20943"/>
                    <a:pt x="13860" y="20312"/>
                    <a:pt x="13693" y="19693"/>
                  </a:cubicBezTo>
                  <a:cubicBezTo>
                    <a:pt x="13610" y="19372"/>
                    <a:pt x="13479" y="19074"/>
                    <a:pt x="13312" y="18800"/>
                  </a:cubicBezTo>
                  <a:cubicBezTo>
                    <a:pt x="13229" y="18657"/>
                    <a:pt x="13122" y="18526"/>
                    <a:pt x="13002" y="18407"/>
                  </a:cubicBezTo>
                  <a:cubicBezTo>
                    <a:pt x="12943" y="18372"/>
                    <a:pt x="12871" y="18312"/>
                    <a:pt x="12812" y="18264"/>
                  </a:cubicBezTo>
                  <a:lnTo>
                    <a:pt x="12610" y="18133"/>
                  </a:lnTo>
                  <a:cubicBezTo>
                    <a:pt x="11514" y="17443"/>
                    <a:pt x="10371" y="16848"/>
                    <a:pt x="9181" y="16348"/>
                  </a:cubicBezTo>
                  <a:cubicBezTo>
                    <a:pt x="8014" y="15824"/>
                    <a:pt x="6811" y="15371"/>
                    <a:pt x="5609" y="14907"/>
                  </a:cubicBezTo>
                  <a:cubicBezTo>
                    <a:pt x="4418" y="14443"/>
                    <a:pt x="3216" y="14002"/>
                    <a:pt x="2049" y="13466"/>
                  </a:cubicBezTo>
                  <a:cubicBezTo>
                    <a:pt x="1763" y="13323"/>
                    <a:pt x="1477" y="13180"/>
                    <a:pt x="1203" y="13026"/>
                  </a:cubicBezTo>
                  <a:cubicBezTo>
                    <a:pt x="930" y="12883"/>
                    <a:pt x="679" y="12692"/>
                    <a:pt x="465" y="12478"/>
                  </a:cubicBezTo>
                  <a:cubicBezTo>
                    <a:pt x="251" y="12264"/>
                    <a:pt x="168" y="11966"/>
                    <a:pt x="227" y="11680"/>
                  </a:cubicBezTo>
                  <a:cubicBezTo>
                    <a:pt x="287" y="11371"/>
                    <a:pt x="382" y="11073"/>
                    <a:pt x="525" y="10787"/>
                  </a:cubicBezTo>
                  <a:cubicBezTo>
                    <a:pt x="787" y="10216"/>
                    <a:pt x="1096" y="9656"/>
                    <a:pt x="1418" y="9097"/>
                  </a:cubicBezTo>
                  <a:cubicBezTo>
                    <a:pt x="1727" y="8537"/>
                    <a:pt x="2037" y="7977"/>
                    <a:pt x="2323" y="7394"/>
                  </a:cubicBezTo>
                  <a:cubicBezTo>
                    <a:pt x="2906" y="6251"/>
                    <a:pt x="3382" y="5048"/>
                    <a:pt x="3739" y="3810"/>
                  </a:cubicBezTo>
                  <a:cubicBezTo>
                    <a:pt x="4085" y="2572"/>
                    <a:pt x="4263" y="1286"/>
                    <a:pt x="42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3"/>
            <p:cNvSpPr/>
            <p:nvPr/>
          </p:nvSpPr>
          <p:spPr>
            <a:xfrm>
              <a:off x="2529475" y="3432400"/>
              <a:ext cx="318800" cy="154800"/>
            </a:xfrm>
            <a:custGeom>
              <a:rect b="b" l="l" r="r" t="t"/>
              <a:pathLst>
                <a:path extrusionOk="0" h="6192" w="12752">
                  <a:moveTo>
                    <a:pt x="2203" y="0"/>
                  </a:moveTo>
                  <a:cubicBezTo>
                    <a:pt x="2036" y="191"/>
                    <a:pt x="1036" y="453"/>
                    <a:pt x="0" y="572"/>
                  </a:cubicBezTo>
                  <a:cubicBezTo>
                    <a:pt x="84" y="989"/>
                    <a:pt x="215" y="1393"/>
                    <a:pt x="393" y="1774"/>
                  </a:cubicBezTo>
                  <a:cubicBezTo>
                    <a:pt x="536" y="2096"/>
                    <a:pt x="703" y="2405"/>
                    <a:pt x="893" y="2703"/>
                  </a:cubicBezTo>
                  <a:cubicBezTo>
                    <a:pt x="1917" y="4287"/>
                    <a:pt x="3679" y="5680"/>
                    <a:pt x="5763" y="6061"/>
                  </a:cubicBezTo>
                  <a:cubicBezTo>
                    <a:pt x="6192" y="6144"/>
                    <a:pt x="6632" y="6180"/>
                    <a:pt x="7073" y="6192"/>
                  </a:cubicBezTo>
                  <a:cubicBezTo>
                    <a:pt x="9561" y="6192"/>
                    <a:pt x="12157" y="4334"/>
                    <a:pt x="12752" y="3751"/>
                  </a:cubicBezTo>
                  <a:lnTo>
                    <a:pt x="10514" y="2382"/>
                  </a:lnTo>
                  <a:cubicBezTo>
                    <a:pt x="10514" y="2382"/>
                    <a:pt x="9430" y="3239"/>
                    <a:pt x="9430" y="3239"/>
                  </a:cubicBezTo>
                  <a:cubicBezTo>
                    <a:pt x="8726" y="3671"/>
                    <a:pt x="7913" y="3907"/>
                    <a:pt x="7095" y="3907"/>
                  </a:cubicBezTo>
                  <a:cubicBezTo>
                    <a:pt x="7056" y="3907"/>
                    <a:pt x="7017" y="3907"/>
                    <a:pt x="6977" y="3906"/>
                  </a:cubicBezTo>
                  <a:cubicBezTo>
                    <a:pt x="6704" y="3906"/>
                    <a:pt x="6430" y="3882"/>
                    <a:pt x="6168" y="3834"/>
                  </a:cubicBezTo>
                  <a:cubicBezTo>
                    <a:pt x="3882" y="3417"/>
                    <a:pt x="2382" y="1215"/>
                    <a:pt x="2203" y="0"/>
                  </a:cubicBezTo>
                  <a:close/>
                </a:path>
              </a:pathLst>
            </a:custGeom>
            <a:solidFill>
              <a:srgbClr val="BC74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3"/>
            <p:cNvSpPr/>
            <p:nvPr/>
          </p:nvSpPr>
          <p:spPr>
            <a:xfrm>
              <a:off x="2749450" y="3202900"/>
              <a:ext cx="21150" cy="41700"/>
            </a:xfrm>
            <a:custGeom>
              <a:rect b="b" l="l" r="r" t="t"/>
              <a:pathLst>
                <a:path extrusionOk="0" h="1668" w="846">
                  <a:moveTo>
                    <a:pt x="417" y="1"/>
                  </a:moveTo>
                  <a:cubicBezTo>
                    <a:pt x="191" y="1"/>
                    <a:pt x="0" y="370"/>
                    <a:pt x="0" y="834"/>
                  </a:cubicBezTo>
                  <a:cubicBezTo>
                    <a:pt x="0" y="1287"/>
                    <a:pt x="191" y="1668"/>
                    <a:pt x="417" y="1668"/>
                  </a:cubicBezTo>
                  <a:cubicBezTo>
                    <a:pt x="655" y="1668"/>
                    <a:pt x="845" y="1287"/>
                    <a:pt x="845" y="834"/>
                  </a:cubicBezTo>
                  <a:cubicBezTo>
                    <a:pt x="845" y="370"/>
                    <a:pt x="655" y="1"/>
                    <a:pt x="417" y="1"/>
                  </a:cubicBezTo>
                  <a:close/>
                </a:path>
              </a:pathLst>
            </a:custGeom>
            <a:solidFill>
              <a:srgbClr val="5621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3"/>
            <p:cNvSpPr/>
            <p:nvPr/>
          </p:nvSpPr>
          <p:spPr>
            <a:xfrm>
              <a:off x="2759850" y="3225525"/>
              <a:ext cx="9250" cy="12825"/>
            </a:xfrm>
            <a:custGeom>
              <a:rect b="b" l="l" r="r" t="t"/>
              <a:pathLst>
                <a:path extrusionOk="0" h="513" w="370">
                  <a:moveTo>
                    <a:pt x="191" y="1"/>
                  </a:moveTo>
                  <a:cubicBezTo>
                    <a:pt x="84" y="1"/>
                    <a:pt x="1" y="120"/>
                    <a:pt x="1" y="262"/>
                  </a:cubicBezTo>
                  <a:cubicBezTo>
                    <a:pt x="1" y="393"/>
                    <a:pt x="84" y="513"/>
                    <a:pt x="191" y="513"/>
                  </a:cubicBezTo>
                  <a:cubicBezTo>
                    <a:pt x="287" y="513"/>
                    <a:pt x="370" y="393"/>
                    <a:pt x="370" y="262"/>
                  </a:cubicBezTo>
                  <a:cubicBezTo>
                    <a:pt x="370" y="120"/>
                    <a:pt x="287" y="1"/>
                    <a:pt x="1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3"/>
            <p:cNvSpPr/>
            <p:nvPr/>
          </p:nvSpPr>
          <p:spPr>
            <a:xfrm>
              <a:off x="2862850" y="3212425"/>
              <a:ext cx="20850" cy="41700"/>
            </a:xfrm>
            <a:custGeom>
              <a:rect b="b" l="l" r="r" t="t"/>
              <a:pathLst>
                <a:path extrusionOk="0" h="1668" w="834">
                  <a:moveTo>
                    <a:pt x="417" y="1"/>
                  </a:moveTo>
                  <a:cubicBezTo>
                    <a:pt x="191" y="1"/>
                    <a:pt x="0" y="370"/>
                    <a:pt x="0" y="834"/>
                  </a:cubicBezTo>
                  <a:cubicBezTo>
                    <a:pt x="0" y="1298"/>
                    <a:pt x="191" y="1668"/>
                    <a:pt x="417" y="1668"/>
                  </a:cubicBezTo>
                  <a:cubicBezTo>
                    <a:pt x="655" y="1668"/>
                    <a:pt x="834" y="1298"/>
                    <a:pt x="834" y="834"/>
                  </a:cubicBezTo>
                  <a:cubicBezTo>
                    <a:pt x="834" y="370"/>
                    <a:pt x="655" y="1"/>
                    <a:pt x="417" y="1"/>
                  </a:cubicBezTo>
                  <a:close/>
                </a:path>
              </a:pathLst>
            </a:custGeom>
            <a:solidFill>
              <a:srgbClr val="5621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3"/>
            <p:cNvSpPr/>
            <p:nvPr/>
          </p:nvSpPr>
          <p:spPr>
            <a:xfrm>
              <a:off x="2772950" y="3307975"/>
              <a:ext cx="64325" cy="43600"/>
            </a:xfrm>
            <a:custGeom>
              <a:rect b="b" l="l" r="r" t="t"/>
              <a:pathLst>
                <a:path extrusionOk="0" h="1744" w="2573">
                  <a:moveTo>
                    <a:pt x="477" y="1"/>
                  </a:moveTo>
                  <a:cubicBezTo>
                    <a:pt x="392" y="1"/>
                    <a:pt x="333" y="12"/>
                    <a:pt x="310" y="36"/>
                  </a:cubicBezTo>
                  <a:cubicBezTo>
                    <a:pt x="1" y="548"/>
                    <a:pt x="525" y="1667"/>
                    <a:pt x="1120" y="1739"/>
                  </a:cubicBezTo>
                  <a:cubicBezTo>
                    <a:pt x="1146" y="1742"/>
                    <a:pt x="1173" y="1744"/>
                    <a:pt x="1199" y="1744"/>
                  </a:cubicBezTo>
                  <a:cubicBezTo>
                    <a:pt x="1878" y="1744"/>
                    <a:pt x="2572" y="756"/>
                    <a:pt x="2572" y="584"/>
                  </a:cubicBezTo>
                  <a:cubicBezTo>
                    <a:pt x="2572" y="430"/>
                    <a:pt x="1012" y="1"/>
                    <a:pt x="4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3"/>
            <p:cNvSpPr/>
            <p:nvPr/>
          </p:nvSpPr>
          <p:spPr>
            <a:xfrm>
              <a:off x="2726925" y="3161525"/>
              <a:ext cx="63100" cy="11925"/>
            </a:xfrm>
            <a:custGeom>
              <a:rect b="b" l="l" r="r" t="t"/>
              <a:pathLst>
                <a:path extrusionOk="0" h="477" w="2524">
                  <a:moveTo>
                    <a:pt x="1199" y="1"/>
                  </a:moveTo>
                  <a:cubicBezTo>
                    <a:pt x="984" y="1"/>
                    <a:pt x="770" y="25"/>
                    <a:pt x="556" y="48"/>
                  </a:cubicBezTo>
                  <a:cubicBezTo>
                    <a:pt x="330" y="84"/>
                    <a:pt x="56" y="144"/>
                    <a:pt x="8" y="394"/>
                  </a:cubicBezTo>
                  <a:cubicBezTo>
                    <a:pt x="0" y="417"/>
                    <a:pt x="18" y="430"/>
                    <a:pt x="37" y="430"/>
                  </a:cubicBezTo>
                  <a:cubicBezTo>
                    <a:pt x="45" y="430"/>
                    <a:pt x="53" y="428"/>
                    <a:pt x="60" y="423"/>
                  </a:cubicBezTo>
                  <a:lnTo>
                    <a:pt x="60" y="423"/>
                  </a:lnTo>
                  <a:cubicBezTo>
                    <a:pt x="59" y="425"/>
                    <a:pt x="57" y="427"/>
                    <a:pt x="56" y="429"/>
                  </a:cubicBezTo>
                  <a:lnTo>
                    <a:pt x="68" y="417"/>
                  </a:lnTo>
                  <a:lnTo>
                    <a:pt x="68" y="417"/>
                  </a:lnTo>
                  <a:cubicBezTo>
                    <a:pt x="65" y="420"/>
                    <a:pt x="63" y="422"/>
                    <a:pt x="60" y="423"/>
                  </a:cubicBezTo>
                  <a:lnTo>
                    <a:pt x="60" y="423"/>
                  </a:lnTo>
                  <a:cubicBezTo>
                    <a:pt x="204" y="238"/>
                    <a:pt x="451" y="203"/>
                    <a:pt x="651" y="191"/>
                  </a:cubicBezTo>
                  <a:cubicBezTo>
                    <a:pt x="799" y="174"/>
                    <a:pt x="947" y="163"/>
                    <a:pt x="1091" y="163"/>
                  </a:cubicBezTo>
                  <a:cubicBezTo>
                    <a:pt x="1143" y="163"/>
                    <a:pt x="1195" y="164"/>
                    <a:pt x="1246" y="167"/>
                  </a:cubicBezTo>
                  <a:cubicBezTo>
                    <a:pt x="1651" y="179"/>
                    <a:pt x="2068" y="227"/>
                    <a:pt x="2401" y="465"/>
                  </a:cubicBezTo>
                  <a:cubicBezTo>
                    <a:pt x="2414" y="473"/>
                    <a:pt x="2426" y="477"/>
                    <a:pt x="2437" y="477"/>
                  </a:cubicBezTo>
                  <a:cubicBezTo>
                    <a:pt x="2490" y="477"/>
                    <a:pt x="2524" y="397"/>
                    <a:pt x="2485" y="358"/>
                  </a:cubicBezTo>
                  <a:cubicBezTo>
                    <a:pt x="2330" y="215"/>
                    <a:pt x="2139" y="108"/>
                    <a:pt x="1937" y="72"/>
                  </a:cubicBezTo>
                  <a:cubicBezTo>
                    <a:pt x="1687" y="25"/>
                    <a:pt x="1449" y="1"/>
                    <a:pt x="1199" y="1"/>
                  </a:cubicBezTo>
                  <a:close/>
                </a:path>
              </a:pathLst>
            </a:custGeom>
            <a:solidFill>
              <a:srgbClr val="3D3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3"/>
            <p:cNvSpPr/>
            <p:nvPr/>
          </p:nvSpPr>
          <p:spPr>
            <a:xfrm>
              <a:off x="2854575" y="3173700"/>
              <a:ext cx="47825" cy="16800"/>
            </a:xfrm>
            <a:custGeom>
              <a:rect b="b" l="l" r="r" t="t"/>
              <a:pathLst>
                <a:path extrusionOk="0" h="672" w="1913">
                  <a:moveTo>
                    <a:pt x="610" y="0"/>
                  </a:moveTo>
                  <a:cubicBezTo>
                    <a:pt x="402" y="0"/>
                    <a:pt x="195" y="42"/>
                    <a:pt x="34" y="157"/>
                  </a:cubicBezTo>
                  <a:cubicBezTo>
                    <a:pt x="1" y="179"/>
                    <a:pt x="8" y="241"/>
                    <a:pt x="47" y="241"/>
                  </a:cubicBezTo>
                  <a:cubicBezTo>
                    <a:pt x="50" y="241"/>
                    <a:pt x="54" y="241"/>
                    <a:pt x="57" y="240"/>
                  </a:cubicBezTo>
                  <a:cubicBezTo>
                    <a:pt x="212" y="228"/>
                    <a:pt x="367" y="180"/>
                    <a:pt x="534" y="169"/>
                  </a:cubicBezTo>
                  <a:cubicBezTo>
                    <a:pt x="689" y="169"/>
                    <a:pt x="855" y="180"/>
                    <a:pt x="1010" y="216"/>
                  </a:cubicBezTo>
                  <a:cubicBezTo>
                    <a:pt x="1165" y="252"/>
                    <a:pt x="1308" y="311"/>
                    <a:pt x="1439" y="395"/>
                  </a:cubicBezTo>
                  <a:cubicBezTo>
                    <a:pt x="1510" y="430"/>
                    <a:pt x="1581" y="478"/>
                    <a:pt x="1653" y="526"/>
                  </a:cubicBezTo>
                  <a:cubicBezTo>
                    <a:pt x="1712" y="585"/>
                    <a:pt x="1772" y="633"/>
                    <a:pt x="1843" y="669"/>
                  </a:cubicBezTo>
                  <a:cubicBezTo>
                    <a:pt x="1848" y="671"/>
                    <a:pt x="1853" y="672"/>
                    <a:pt x="1858" y="672"/>
                  </a:cubicBezTo>
                  <a:cubicBezTo>
                    <a:pt x="1882" y="672"/>
                    <a:pt x="1913" y="650"/>
                    <a:pt x="1903" y="621"/>
                  </a:cubicBezTo>
                  <a:cubicBezTo>
                    <a:pt x="1832" y="466"/>
                    <a:pt x="1701" y="347"/>
                    <a:pt x="1546" y="264"/>
                  </a:cubicBezTo>
                  <a:cubicBezTo>
                    <a:pt x="1403" y="169"/>
                    <a:pt x="1236" y="97"/>
                    <a:pt x="1070" y="61"/>
                  </a:cubicBezTo>
                  <a:cubicBezTo>
                    <a:pt x="930" y="25"/>
                    <a:pt x="770" y="0"/>
                    <a:pt x="610" y="0"/>
                  </a:cubicBezTo>
                  <a:close/>
                </a:path>
              </a:pathLst>
            </a:custGeom>
            <a:solidFill>
              <a:srgbClr val="3D30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3"/>
            <p:cNvSpPr/>
            <p:nvPr/>
          </p:nvSpPr>
          <p:spPr>
            <a:xfrm>
              <a:off x="2821175" y="3222550"/>
              <a:ext cx="16100" cy="72525"/>
            </a:xfrm>
            <a:custGeom>
              <a:rect b="b" l="l" r="r" t="t"/>
              <a:pathLst>
                <a:path extrusionOk="0" h="2901" w="644">
                  <a:moveTo>
                    <a:pt x="209" y="0"/>
                  </a:moveTo>
                  <a:cubicBezTo>
                    <a:pt x="176" y="0"/>
                    <a:pt x="143" y="24"/>
                    <a:pt x="143" y="72"/>
                  </a:cubicBezTo>
                  <a:lnTo>
                    <a:pt x="155" y="72"/>
                  </a:lnTo>
                  <a:cubicBezTo>
                    <a:pt x="131" y="548"/>
                    <a:pt x="155" y="1024"/>
                    <a:pt x="239" y="1501"/>
                  </a:cubicBezTo>
                  <a:cubicBezTo>
                    <a:pt x="274" y="1727"/>
                    <a:pt x="334" y="1953"/>
                    <a:pt x="417" y="2167"/>
                  </a:cubicBezTo>
                  <a:cubicBezTo>
                    <a:pt x="429" y="2215"/>
                    <a:pt x="477" y="2286"/>
                    <a:pt x="465" y="2334"/>
                  </a:cubicBezTo>
                  <a:cubicBezTo>
                    <a:pt x="453" y="2382"/>
                    <a:pt x="370" y="2429"/>
                    <a:pt x="334" y="2477"/>
                  </a:cubicBezTo>
                  <a:lnTo>
                    <a:pt x="36" y="2751"/>
                  </a:lnTo>
                  <a:cubicBezTo>
                    <a:pt x="0" y="2775"/>
                    <a:pt x="0" y="2822"/>
                    <a:pt x="12" y="2858"/>
                  </a:cubicBezTo>
                  <a:cubicBezTo>
                    <a:pt x="24" y="2870"/>
                    <a:pt x="36" y="2882"/>
                    <a:pt x="48" y="2894"/>
                  </a:cubicBezTo>
                  <a:cubicBezTo>
                    <a:pt x="61" y="2898"/>
                    <a:pt x="76" y="2901"/>
                    <a:pt x="90" y="2901"/>
                  </a:cubicBezTo>
                  <a:cubicBezTo>
                    <a:pt x="115" y="2901"/>
                    <a:pt x="140" y="2893"/>
                    <a:pt x="155" y="2870"/>
                  </a:cubicBezTo>
                  <a:lnTo>
                    <a:pt x="453" y="2584"/>
                  </a:lnTo>
                  <a:cubicBezTo>
                    <a:pt x="536" y="2513"/>
                    <a:pt x="643" y="2429"/>
                    <a:pt x="631" y="2322"/>
                  </a:cubicBezTo>
                  <a:cubicBezTo>
                    <a:pt x="608" y="2203"/>
                    <a:pt x="572" y="2096"/>
                    <a:pt x="524" y="1989"/>
                  </a:cubicBezTo>
                  <a:cubicBezTo>
                    <a:pt x="477" y="1858"/>
                    <a:pt x="453" y="1739"/>
                    <a:pt x="417" y="1620"/>
                  </a:cubicBezTo>
                  <a:cubicBezTo>
                    <a:pt x="310" y="1096"/>
                    <a:pt x="322" y="584"/>
                    <a:pt x="274" y="72"/>
                  </a:cubicBezTo>
                  <a:cubicBezTo>
                    <a:pt x="274" y="24"/>
                    <a:pt x="242" y="0"/>
                    <a:pt x="209"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3"/>
            <p:cNvSpPr/>
            <p:nvPr/>
          </p:nvSpPr>
          <p:spPr>
            <a:xfrm>
              <a:off x="2871775" y="3234750"/>
              <a:ext cx="9250" cy="13425"/>
            </a:xfrm>
            <a:custGeom>
              <a:rect b="b" l="l" r="r" t="t"/>
              <a:pathLst>
                <a:path extrusionOk="0" h="537" w="370">
                  <a:moveTo>
                    <a:pt x="191" y="1"/>
                  </a:moveTo>
                  <a:cubicBezTo>
                    <a:pt x="84" y="1"/>
                    <a:pt x="1" y="120"/>
                    <a:pt x="1" y="274"/>
                  </a:cubicBezTo>
                  <a:cubicBezTo>
                    <a:pt x="1" y="417"/>
                    <a:pt x="84" y="536"/>
                    <a:pt x="191" y="536"/>
                  </a:cubicBezTo>
                  <a:cubicBezTo>
                    <a:pt x="286" y="536"/>
                    <a:pt x="370" y="417"/>
                    <a:pt x="370" y="274"/>
                  </a:cubicBezTo>
                  <a:cubicBezTo>
                    <a:pt x="370" y="120"/>
                    <a:pt x="286" y="1"/>
                    <a:pt x="1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3"/>
            <p:cNvSpPr/>
            <p:nvPr/>
          </p:nvSpPr>
          <p:spPr>
            <a:xfrm>
              <a:off x="2698700" y="3370325"/>
              <a:ext cx="71600" cy="34425"/>
            </a:xfrm>
            <a:custGeom>
              <a:rect b="b" l="l" r="r" t="t"/>
              <a:pathLst>
                <a:path extrusionOk="0" h="1377" w="2864">
                  <a:moveTo>
                    <a:pt x="68" y="0"/>
                  </a:moveTo>
                  <a:cubicBezTo>
                    <a:pt x="35" y="0"/>
                    <a:pt x="1" y="37"/>
                    <a:pt x="30" y="66"/>
                  </a:cubicBezTo>
                  <a:lnTo>
                    <a:pt x="18" y="66"/>
                  </a:lnTo>
                  <a:cubicBezTo>
                    <a:pt x="185" y="269"/>
                    <a:pt x="387" y="447"/>
                    <a:pt x="601" y="578"/>
                  </a:cubicBezTo>
                  <a:cubicBezTo>
                    <a:pt x="816" y="733"/>
                    <a:pt x="1042" y="864"/>
                    <a:pt x="1280" y="971"/>
                  </a:cubicBezTo>
                  <a:cubicBezTo>
                    <a:pt x="1756" y="1198"/>
                    <a:pt x="2268" y="1340"/>
                    <a:pt x="2792" y="1376"/>
                  </a:cubicBezTo>
                  <a:cubicBezTo>
                    <a:pt x="2863" y="1376"/>
                    <a:pt x="2863" y="1269"/>
                    <a:pt x="2792" y="1257"/>
                  </a:cubicBezTo>
                  <a:cubicBezTo>
                    <a:pt x="2280" y="1198"/>
                    <a:pt x="1792" y="1067"/>
                    <a:pt x="1328" y="852"/>
                  </a:cubicBezTo>
                  <a:cubicBezTo>
                    <a:pt x="1089" y="745"/>
                    <a:pt x="875" y="614"/>
                    <a:pt x="673" y="471"/>
                  </a:cubicBezTo>
                  <a:cubicBezTo>
                    <a:pt x="566" y="400"/>
                    <a:pt x="470" y="328"/>
                    <a:pt x="375" y="245"/>
                  </a:cubicBezTo>
                  <a:cubicBezTo>
                    <a:pt x="280" y="174"/>
                    <a:pt x="185" y="78"/>
                    <a:pt x="89" y="7"/>
                  </a:cubicBezTo>
                  <a:cubicBezTo>
                    <a:pt x="83" y="2"/>
                    <a:pt x="75" y="0"/>
                    <a:pt x="68"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3"/>
            <p:cNvSpPr/>
            <p:nvPr/>
          </p:nvSpPr>
          <p:spPr>
            <a:xfrm>
              <a:off x="2508050" y="3431050"/>
              <a:ext cx="169075" cy="533950"/>
            </a:xfrm>
            <a:custGeom>
              <a:rect b="b" l="l" r="r" t="t"/>
              <a:pathLst>
                <a:path extrusionOk="0" h="21358" w="6763">
                  <a:moveTo>
                    <a:pt x="2067" y="1"/>
                  </a:moveTo>
                  <a:cubicBezTo>
                    <a:pt x="1602" y="1"/>
                    <a:pt x="1134" y="427"/>
                    <a:pt x="893" y="793"/>
                  </a:cubicBezTo>
                  <a:cubicBezTo>
                    <a:pt x="476" y="1447"/>
                    <a:pt x="226" y="2198"/>
                    <a:pt x="167" y="2971"/>
                  </a:cubicBezTo>
                  <a:cubicBezTo>
                    <a:pt x="0" y="4686"/>
                    <a:pt x="607" y="6329"/>
                    <a:pt x="1298" y="7865"/>
                  </a:cubicBezTo>
                  <a:cubicBezTo>
                    <a:pt x="1988" y="9401"/>
                    <a:pt x="2703" y="10901"/>
                    <a:pt x="3453" y="12401"/>
                  </a:cubicBezTo>
                  <a:cubicBezTo>
                    <a:pt x="4096" y="13663"/>
                    <a:pt x="4739" y="14925"/>
                    <a:pt x="5251" y="16247"/>
                  </a:cubicBezTo>
                  <a:cubicBezTo>
                    <a:pt x="5548" y="16997"/>
                    <a:pt x="5787" y="17771"/>
                    <a:pt x="5989" y="18557"/>
                  </a:cubicBezTo>
                  <a:cubicBezTo>
                    <a:pt x="6096" y="18985"/>
                    <a:pt x="6179" y="19414"/>
                    <a:pt x="6263" y="19854"/>
                  </a:cubicBezTo>
                  <a:cubicBezTo>
                    <a:pt x="6298" y="20081"/>
                    <a:pt x="6334" y="20319"/>
                    <a:pt x="6370" y="20545"/>
                  </a:cubicBezTo>
                  <a:cubicBezTo>
                    <a:pt x="6394" y="20807"/>
                    <a:pt x="6441" y="21057"/>
                    <a:pt x="6525" y="21295"/>
                  </a:cubicBezTo>
                  <a:cubicBezTo>
                    <a:pt x="6537" y="21333"/>
                    <a:pt x="6581" y="21358"/>
                    <a:pt x="6620" y="21358"/>
                  </a:cubicBezTo>
                  <a:cubicBezTo>
                    <a:pt x="6655" y="21358"/>
                    <a:pt x="6686" y="21339"/>
                    <a:pt x="6691" y="21295"/>
                  </a:cubicBezTo>
                  <a:cubicBezTo>
                    <a:pt x="6763" y="20902"/>
                    <a:pt x="6668" y="20497"/>
                    <a:pt x="6608" y="20104"/>
                  </a:cubicBezTo>
                  <a:cubicBezTo>
                    <a:pt x="6549" y="19700"/>
                    <a:pt x="6477" y="19331"/>
                    <a:pt x="6394" y="18950"/>
                  </a:cubicBezTo>
                  <a:cubicBezTo>
                    <a:pt x="6239" y="18247"/>
                    <a:pt x="6048" y="17557"/>
                    <a:pt x="5822" y="16878"/>
                  </a:cubicBezTo>
                  <a:cubicBezTo>
                    <a:pt x="5382" y="15616"/>
                    <a:pt x="4858" y="14389"/>
                    <a:pt x="4251" y="13211"/>
                  </a:cubicBezTo>
                  <a:cubicBezTo>
                    <a:pt x="3584" y="11842"/>
                    <a:pt x="2893" y="10496"/>
                    <a:pt x="2262" y="9115"/>
                  </a:cubicBezTo>
                  <a:cubicBezTo>
                    <a:pt x="1560" y="7567"/>
                    <a:pt x="750" y="5996"/>
                    <a:pt x="536" y="4293"/>
                  </a:cubicBezTo>
                  <a:cubicBezTo>
                    <a:pt x="417" y="3448"/>
                    <a:pt x="500" y="2590"/>
                    <a:pt x="762" y="1781"/>
                  </a:cubicBezTo>
                  <a:cubicBezTo>
                    <a:pt x="893" y="1376"/>
                    <a:pt x="1095" y="995"/>
                    <a:pt x="1381" y="674"/>
                  </a:cubicBezTo>
                  <a:cubicBezTo>
                    <a:pt x="1562" y="484"/>
                    <a:pt x="1824" y="294"/>
                    <a:pt x="2082" y="294"/>
                  </a:cubicBezTo>
                  <a:cubicBezTo>
                    <a:pt x="2180" y="294"/>
                    <a:pt x="2277" y="322"/>
                    <a:pt x="2369" y="388"/>
                  </a:cubicBezTo>
                  <a:cubicBezTo>
                    <a:pt x="2397" y="407"/>
                    <a:pt x="2423" y="415"/>
                    <a:pt x="2448" y="415"/>
                  </a:cubicBezTo>
                  <a:cubicBezTo>
                    <a:pt x="2562" y="415"/>
                    <a:pt x="2632" y="238"/>
                    <a:pt x="2524" y="150"/>
                  </a:cubicBezTo>
                  <a:lnTo>
                    <a:pt x="2524" y="150"/>
                  </a:lnTo>
                  <a:lnTo>
                    <a:pt x="2524" y="162"/>
                  </a:lnTo>
                  <a:cubicBezTo>
                    <a:pt x="2378" y="48"/>
                    <a:pt x="2223" y="1"/>
                    <a:pt x="206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3"/>
            <p:cNvSpPr/>
            <p:nvPr/>
          </p:nvSpPr>
          <p:spPr>
            <a:xfrm>
              <a:off x="2647400" y="3485675"/>
              <a:ext cx="187800" cy="529500"/>
            </a:xfrm>
            <a:custGeom>
              <a:rect b="b" l="l" r="r" t="t"/>
              <a:pathLst>
                <a:path extrusionOk="0" h="21180" w="7512">
                  <a:moveTo>
                    <a:pt x="5904" y="1"/>
                  </a:moveTo>
                  <a:cubicBezTo>
                    <a:pt x="5749" y="1"/>
                    <a:pt x="5701" y="191"/>
                    <a:pt x="5832" y="274"/>
                  </a:cubicBezTo>
                  <a:lnTo>
                    <a:pt x="5820" y="274"/>
                  </a:lnTo>
                  <a:cubicBezTo>
                    <a:pt x="7059" y="620"/>
                    <a:pt x="7166" y="2287"/>
                    <a:pt x="7142" y="3334"/>
                  </a:cubicBezTo>
                  <a:cubicBezTo>
                    <a:pt x="7106" y="4894"/>
                    <a:pt x="6868" y="6430"/>
                    <a:pt x="6463" y="7930"/>
                  </a:cubicBezTo>
                  <a:cubicBezTo>
                    <a:pt x="5654" y="10895"/>
                    <a:pt x="4213" y="13633"/>
                    <a:pt x="2713" y="16288"/>
                  </a:cubicBezTo>
                  <a:cubicBezTo>
                    <a:pt x="1832" y="17860"/>
                    <a:pt x="927" y="19396"/>
                    <a:pt x="58" y="20967"/>
                  </a:cubicBezTo>
                  <a:cubicBezTo>
                    <a:pt x="1" y="21082"/>
                    <a:pt x="89" y="21179"/>
                    <a:pt x="185" y="21179"/>
                  </a:cubicBezTo>
                  <a:cubicBezTo>
                    <a:pt x="229" y="21179"/>
                    <a:pt x="274" y="21159"/>
                    <a:pt x="308" y="21110"/>
                  </a:cubicBezTo>
                  <a:cubicBezTo>
                    <a:pt x="1903" y="18289"/>
                    <a:pt x="3665" y="15538"/>
                    <a:pt x="5070" y="12597"/>
                  </a:cubicBezTo>
                  <a:cubicBezTo>
                    <a:pt x="6428" y="9740"/>
                    <a:pt x="7416" y="6680"/>
                    <a:pt x="7487" y="3501"/>
                  </a:cubicBezTo>
                  <a:cubicBezTo>
                    <a:pt x="7511" y="2263"/>
                    <a:pt x="7380" y="370"/>
                    <a:pt x="59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3"/>
            <p:cNvSpPr/>
            <p:nvPr/>
          </p:nvSpPr>
          <p:spPr>
            <a:xfrm>
              <a:off x="2589600" y="3965200"/>
              <a:ext cx="149750" cy="191125"/>
            </a:xfrm>
            <a:custGeom>
              <a:rect b="b" l="l" r="r" t="t"/>
              <a:pathLst>
                <a:path extrusionOk="0" h="7645" w="5990">
                  <a:moveTo>
                    <a:pt x="1179" y="1"/>
                  </a:moveTo>
                  <a:cubicBezTo>
                    <a:pt x="953" y="1"/>
                    <a:pt x="774" y="179"/>
                    <a:pt x="774" y="393"/>
                  </a:cubicBezTo>
                  <a:cubicBezTo>
                    <a:pt x="500" y="2596"/>
                    <a:pt x="393" y="4846"/>
                    <a:pt x="72" y="7049"/>
                  </a:cubicBezTo>
                  <a:cubicBezTo>
                    <a:pt x="0" y="7299"/>
                    <a:pt x="191" y="7549"/>
                    <a:pt x="453" y="7549"/>
                  </a:cubicBezTo>
                  <a:cubicBezTo>
                    <a:pt x="1905" y="7585"/>
                    <a:pt x="3358" y="7621"/>
                    <a:pt x="4799" y="7644"/>
                  </a:cubicBezTo>
                  <a:cubicBezTo>
                    <a:pt x="4870" y="7644"/>
                    <a:pt x="4930" y="7621"/>
                    <a:pt x="4989" y="7597"/>
                  </a:cubicBezTo>
                  <a:lnTo>
                    <a:pt x="5001" y="7597"/>
                  </a:lnTo>
                  <a:cubicBezTo>
                    <a:pt x="5013" y="7585"/>
                    <a:pt x="5025" y="7585"/>
                    <a:pt x="5037" y="7573"/>
                  </a:cubicBezTo>
                  <a:cubicBezTo>
                    <a:pt x="5120" y="7513"/>
                    <a:pt x="5168" y="7442"/>
                    <a:pt x="5192" y="7347"/>
                  </a:cubicBezTo>
                  <a:cubicBezTo>
                    <a:pt x="5751" y="5180"/>
                    <a:pt x="5751" y="2751"/>
                    <a:pt x="5989" y="536"/>
                  </a:cubicBezTo>
                  <a:cubicBezTo>
                    <a:pt x="5977" y="310"/>
                    <a:pt x="5799" y="131"/>
                    <a:pt x="5573" y="131"/>
                  </a:cubicBezTo>
                  <a:lnTo>
                    <a:pt x="117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3"/>
            <p:cNvSpPr/>
            <p:nvPr/>
          </p:nvSpPr>
          <p:spPr>
            <a:xfrm>
              <a:off x="2866125" y="3824575"/>
              <a:ext cx="28450" cy="367675"/>
            </a:xfrm>
            <a:custGeom>
              <a:rect b="b" l="l" r="r" t="t"/>
              <a:pathLst>
                <a:path extrusionOk="0" h="14707" w="1138">
                  <a:moveTo>
                    <a:pt x="1044" y="1"/>
                  </a:moveTo>
                  <a:cubicBezTo>
                    <a:pt x="1004" y="1"/>
                    <a:pt x="964" y="22"/>
                    <a:pt x="953" y="65"/>
                  </a:cubicBezTo>
                  <a:cubicBezTo>
                    <a:pt x="834" y="530"/>
                    <a:pt x="774" y="1018"/>
                    <a:pt x="703" y="1494"/>
                  </a:cubicBezTo>
                  <a:cubicBezTo>
                    <a:pt x="631" y="1970"/>
                    <a:pt x="560" y="2423"/>
                    <a:pt x="500" y="2887"/>
                  </a:cubicBezTo>
                  <a:cubicBezTo>
                    <a:pt x="381" y="3840"/>
                    <a:pt x="286" y="4780"/>
                    <a:pt x="203" y="5745"/>
                  </a:cubicBezTo>
                  <a:cubicBezTo>
                    <a:pt x="60" y="7650"/>
                    <a:pt x="0" y="9555"/>
                    <a:pt x="60" y="11471"/>
                  </a:cubicBezTo>
                  <a:cubicBezTo>
                    <a:pt x="72" y="12007"/>
                    <a:pt x="96" y="12531"/>
                    <a:pt x="119" y="13067"/>
                  </a:cubicBezTo>
                  <a:cubicBezTo>
                    <a:pt x="143" y="13341"/>
                    <a:pt x="155" y="13615"/>
                    <a:pt x="179" y="13877"/>
                  </a:cubicBezTo>
                  <a:cubicBezTo>
                    <a:pt x="191" y="14008"/>
                    <a:pt x="203" y="14138"/>
                    <a:pt x="215" y="14269"/>
                  </a:cubicBezTo>
                  <a:cubicBezTo>
                    <a:pt x="227" y="14400"/>
                    <a:pt x="262" y="14555"/>
                    <a:pt x="286" y="14698"/>
                  </a:cubicBezTo>
                  <a:cubicBezTo>
                    <a:pt x="286" y="14704"/>
                    <a:pt x="292" y="14707"/>
                    <a:pt x="298" y="14707"/>
                  </a:cubicBezTo>
                  <a:cubicBezTo>
                    <a:pt x="304" y="14707"/>
                    <a:pt x="310" y="14704"/>
                    <a:pt x="310" y="14698"/>
                  </a:cubicBezTo>
                  <a:lnTo>
                    <a:pt x="334" y="14698"/>
                  </a:lnTo>
                  <a:cubicBezTo>
                    <a:pt x="334" y="14579"/>
                    <a:pt x="334" y="14460"/>
                    <a:pt x="334" y="14329"/>
                  </a:cubicBezTo>
                  <a:cubicBezTo>
                    <a:pt x="322" y="14210"/>
                    <a:pt x="322" y="14091"/>
                    <a:pt x="322" y="13972"/>
                  </a:cubicBezTo>
                  <a:cubicBezTo>
                    <a:pt x="310" y="13734"/>
                    <a:pt x="298" y="13484"/>
                    <a:pt x="286" y="13246"/>
                  </a:cubicBezTo>
                  <a:cubicBezTo>
                    <a:pt x="262" y="12769"/>
                    <a:pt x="250" y="12305"/>
                    <a:pt x="238" y="11829"/>
                  </a:cubicBezTo>
                  <a:cubicBezTo>
                    <a:pt x="215" y="10876"/>
                    <a:pt x="215" y="9924"/>
                    <a:pt x="238" y="8971"/>
                  </a:cubicBezTo>
                  <a:cubicBezTo>
                    <a:pt x="286" y="7066"/>
                    <a:pt x="429" y="5173"/>
                    <a:pt x="655" y="3280"/>
                  </a:cubicBezTo>
                  <a:cubicBezTo>
                    <a:pt x="727" y="2744"/>
                    <a:pt x="798" y="2208"/>
                    <a:pt x="881" y="1673"/>
                  </a:cubicBezTo>
                  <a:cubicBezTo>
                    <a:pt x="917" y="1411"/>
                    <a:pt x="965" y="1149"/>
                    <a:pt x="1012" y="887"/>
                  </a:cubicBezTo>
                  <a:cubicBezTo>
                    <a:pt x="1048" y="625"/>
                    <a:pt x="1108" y="363"/>
                    <a:pt x="1131" y="89"/>
                  </a:cubicBezTo>
                  <a:cubicBezTo>
                    <a:pt x="1138" y="31"/>
                    <a:pt x="1091" y="1"/>
                    <a:pt x="10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3"/>
            <p:cNvSpPr/>
            <p:nvPr/>
          </p:nvSpPr>
          <p:spPr>
            <a:xfrm>
              <a:off x="2569575" y="3487700"/>
              <a:ext cx="97575" cy="80825"/>
            </a:xfrm>
            <a:custGeom>
              <a:rect b="b" l="l" r="r" t="t"/>
              <a:pathLst>
                <a:path extrusionOk="0" h="3233" w="3903">
                  <a:moveTo>
                    <a:pt x="47" y="1"/>
                  </a:moveTo>
                  <a:cubicBezTo>
                    <a:pt x="23" y="1"/>
                    <a:pt x="1" y="21"/>
                    <a:pt x="16" y="51"/>
                  </a:cubicBezTo>
                  <a:cubicBezTo>
                    <a:pt x="111" y="372"/>
                    <a:pt x="266" y="682"/>
                    <a:pt x="456" y="955"/>
                  </a:cubicBezTo>
                  <a:cubicBezTo>
                    <a:pt x="635" y="1229"/>
                    <a:pt x="837" y="1491"/>
                    <a:pt x="1075" y="1729"/>
                  </a:cubicBezTo>
                  <a:cubicBezTo>
                    <a:pt x="1540" y="2217"/>
                    <a:pt x="2087" y="2610"/>
                    <a:pt x="2706" y="2896"/>
                  </a:cubicBezTo>
                  <a:cubicBezTo>
                    <a:pt x="3040" y="3063"/>
                    <a:pt x="3409" y="3170"/>
                    <a:pt x="3790" y="3230"/>
                  </a:cubicBezTo>
                  <a:cubicBezTo>
                    <a:pt x="3797" y="3231"/>
                    <a:pt x="3803" y="3232"/>
                    <a:pt x="3810" y="3232"/>
                  </a:cubicBezTo>
                  <a:cubicBezTo>
                    <a:pt x="3878" y="3232"/>
                    <a:pt x="3902" y="3120"/>
                    <a:pt x="3826" y="3099"/>
                  </a:cubicBezTo>
                  <a:cubicBezTo>
                    <a:pt x="3195" y="2932"/>
                    <a:pt x="2599" y="2670"/>
                    <a:pt x="2052" y="2313"/>
                  </a:cubicBezTo>
                  <a:cubicBezTo>
                    <a:pt x="1504" y="1956"/>
                    <a:pt x="1028" y="1503"/>
                    <a:pt x="647" y="967"/>
                  </a:cubicBezTo>
                  <a:cubicBezTo>
                    <a:pt x="432" y="670"/>
                    <a:pt x="278" y="336"/>
                    <a:pt x="87" y="27"/>
                  </a:cubicBezTo>
                  <a:cubicBezTo>
                    <a:pt x="78" y="9"/>
                    <a:pt x="62" y="1"/>
                    <a:pt x="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3"/>
            <p:cNvSpPr/>
            <p:nvPr/>
          </p:nvSpPr>
          <p:spPr>
            <a:xfrm>
              <a:off x="2698700" y="3555025"/>
              <a:ext cx="41825" cy="13800"/>
            </a:xfrm>
            <a:custGeom>
              <a:rect b="b" l="l" r="r" t="t"/>
              <a:pathLst>
                <a:path extrusionOk="0" h="552" w="1673">
                  <a:moveTo>
                    <a:pt x="1601" y="1"/>
                  </a:moveTo>
                  <a:cubicBezTo>
                    <a:pt x="1470" y="13"/>
                    <a:pt x="1339" y="36"/>
                    <a:pt x="1209" y="84"/>
                  </a:cubicBezTo>
                  <a:lnTo>
                    <a:pt x="839" y="191"/>
                  </a:lnTo>
                  <a:cubicBezTo>
                    <a:pt x="577" y="263"/>
                    <a:pt x="327" y="346"/>
                    <a:pt x="66" y="429"/>
                  </a:cubicBezTo>
                  <a:cubicBezTo>
                    <a:pt x="1" y="451"/>
                    <a:pt x="24" y="552"/>
                    <a:pt x="83" y="552"/>
                  </a:cubicBezTo>
                  <a:cubicBezTo>
                    <a:pt x="89" y="552"/>
                    <a:pt x="95" y="551"/>
                    <a:pt x="101" y="548"/>
                  </a:cubicBezTo>
                  <a:cubicBezTo>
                    <a:pt x="363" y="489"/>
                    <a:pt x="625" y="417"/>
                    <a:pt x="887" y="346"/>
                  </a:cubicBezTo>
                  <a:lnTo>
                    <a:pt x="1256" y="239"/>
                  </a:lnTo>
                  <a:cubicBezTo>
                    <a:pt x="1387" y="203"/>
                    <a:pt x="1506" y="156"/>
                    <a:pt x="1637" y="96"/>
                  </a:cubicBezTo>
                  <a:cubicBezTo>
                    <a:pt x="1673" y="72"/>
                    <a:pt x="1661" y="1"/>
                    <a:pt x="16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3"/>
            <p:cNvSpPr/>
            <p:nvPr/>
          </p:nvSpPr>
          <p:spPr>
            <a:xfrm>
              <a:off x="2627300" y="3187700"/>
              <a:ext cx="24825" cy="39575"/>
            </a:xfrm>
            <a:custGeom>
              <a:rect b="b" l="l" r="r" t="t"/>
              <a:pathLst>
                <a:path extrusionOk="0" h="1583" w="993">
                  <a:moveTo>
                    <a:pt x="423" y="0"/>
                  </a:moveTo>
                  <a:cubicBezTo>
                    <a:pt x="258" y="0"/>
                    <a:pt x="106" y="82"/>
                    <a:pt x="16" y="216"/>
                  </a:cubicBezTo>
                  <a:cubicBezTo>
                    <a:pt x="1" y="248"/>
                    <a:pt x="38" y="253"/>
                    <a:pt x="68" y="253"/>
                  </a:cubicBezTo>
                  <a:cubicBezTo>
                    <a:pt x="83" y="253"/>
                    <a:pt x="96" y="251"/>
                    <a:pt x="100" y="251"/>
                  </a:cubicBezTo>
                  <a:cubicBezTo>
                    <a:pt x="147" y="251"/>
                    <a:pt x="195" y="228"/>
                    <a:pt x="231" y="180"/>
                  </a:cubicBezTo>
                  <a:cubicBezTo>
                    <a:pt x="252" y="132"/>
                    <a:pt x="288" y="112"/>
                    <a:pt x="329" y="112"/>
                  </a:cubicBezTo>
                  <a:cubicBezTo>
                    <a:pt x="379" y="112"/>
                    <a:pt x="435" y="141"/>
                    <a:pt x="481" y="180"/>
                  </a:cubicBezTo>
                  <a:cubicBezTo>
                    <a:pt x="588" y="287"/>
                    <a:pt x="671" y="418"/>
                    <a:pt x="695" y="561"/>
                  </a:cubicBezTo>
                  <a:cubicBezTo>
                    <a:pt x="743" y="716"/>
                    <a:pt x="766" y="883"/>
                    <a:pt x="755" y="1049"/>
                  </a:cubicBezTo>
                  <a:cubicBezTo>
                    <a:pt x="743" y="1133"/>
                    <a:pt x="731" y="1216"/>
                    <a:pt x="719" y="1299"/>
                  </a:cubicBezTo>
                  <a:cubicBezTo>
                    <a:pt x="683" y="1383"/>
                    <a:pt x="659" y="1466"/>
                    <a:pt x="647" y="1549"/>
                  </a:cubicBezTo>
                  <a:cubicBezTo>
                    <a:pt x="643" y="1574"/>
                    <a:pt x="663" y="1583"/>
                    <a:pt x="691" y="1583"/>
                  </a:cubicBezTo>
                  <a:cubicBezTo>
                    <a:pt x="746" y="1583"/>
                    <a:pt x="834" y="1549"/>
                    <a:pt x="850" y="1525"/>
                  </a:cubicBezTo>
                  <a:cubicBezTo>
                    <a:pt x="897" y="1442"/>
                    <a:pt x="933" y="1335"/>
                    <a:pt x="957" y="1228"/>
                  </a:cubicBezTo>
                  <a:cubicBezTo>
                    <a:pt x="969" y="1133"/>
                    <a:pt x="981" y="1025"/>
                    <a:pt x="981" y="918"/>
                  </a:cubicBezTo>
                  <a:cubicBezTo>
                    <a:pt x="993" y="704"/>
                    <a:pt x="945" y="502"/>
                    <a:pt x="850" y="299"/>
                  </a:cubicBezTo>
                  <a:cubicBezTo>
                    <a:pt x="778" y="144"/>
                    <a:pt x="636" y="25"/>
                    <a:pt x="457" y="1"/>
                  </a:cubicBezTo>
                  <a:cubicBezTo>
                    <a:pt x="446" y="1"/>
                    <a:pt x="434" y="0"/>
                    <a:pt x="423"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3"/>
            <p:cNvSpPr/>
            <p:nvPr/>
          </p:nvSpPr>
          <p:spPr>
            <a:xfrm>
              <a:off x="2633350" y="3199400"/>
              <a:ext cx="12825" cy="7825"/>
            </a:xfrm>
            <a:custGeom>
              <a:rect b="b" l="l" r="r" t="t"/>
              <a:pathLst>
                <a:path extrusionOk="0" h="313" w="513">
                  <a:moveTo>
                    <a:pt x="132" y="1"/>
                  </a:moveTo>
                  <a:cubicBezTo>
                    <a:pt x="111" y="1"/>
                    <a:pt x="90" y="4"/>
                    <a:pt x="72" y="10"/>
                  </a:cubicBezTo>
                  <a:cubicBezTo>
                    <a:pt x="48" y="10"/>
                    <a:pt x="24" y="22"/>
                    <a:pt x="13" y="34"/>
                  </a:cubicBezTo>
                  <a:cubicBezTo>
                    <a:pt x="1" y="57"/>
                    <a:pt x="36" y="57"/>
                    <a:pt x="48" y="57"/>
                  </a:cubicBezTo>
                  <a:cubicBezTo>
                    <a:pt x="60" y="69"/>
                    <a:pt x="96" y="69"/>
                    <a:pt x="132" y="81"/>
                  </a:cubicBezTo>
                  <a:cubicBezTo>
                    <a:pt x="167" y="93"/>
                    <a:pt x="191" y="105"/>
                    <a:pt x="227" y="117"/>
                  </a:cubicBezTo>
                  <a:cubicBezTo>
                    <a:pt x="251" y="129"/>
                    <a:pt x="286" y="153"/>
                    <a:pt x="310" y="176"/>
                  </a:cubicBezTo>
                  <a:lnTo>
                    <a:pt x="346" y="212"/>
                  </a:lnTo>
                  <a:cubicBezTo>
                    <a:pt x="346" y="212"/>
                    <a:pt x="358" y="236"/>
                    <a:pt x="370" y="236"/>
                  </a:cubicBezTo>
                  <a:cubicBezTo>
                    <a:pt x="382" y="248"/>
                    <a:pt x="405" y="248"/>
                    <a:pt x="417" y="248"/>
                  </a:cubicBezTo>
                  <a:lnTo>
                    <a:pt x="394" y="248"/>
                  </a:lnTo>
                  <a:lnTo>
                    <a:pt x="453" y="307"/>
                  </a:lnTo>
                  <a:cubicBezTo>
                    <a:pt x="457" y="311"/>
                    <a:pt x="463" y="312"/>
                    <a:pt x="471" y="312"/>
                  </a:cubicBezTo>
                  <a:cubicBezTo>
                    <a:pt x="489" y="312"/>
                    <a:pt x="513" y="304"/>
                    <a:pt x="513" y="295"/>
                  </a:cubicBezTo>
                  <a:cubicBezTo>
                    <a:pt x="513" y="260"/>
                    <a:pt x="501" y="236"/>
                    <a:pt x="501" y="212"/>
                  </a:cubicBezTo>
                  <a:lnTo>
                    <a:pt x="489" y="236"/>
                  </a:lnTo>
                  <a:cubicBezTo>
                    <a:pt x="489" y="224"/>
                    <a:pt x="501" y="212"/>
                    <a:pt x="501" y="200"/>
                  </a:cubicBezTo>
                  <a:cubicBezTo>
                    <a:pt x="501" y="200"/>
                    <a:pt x="501" y="188"/>
                    <a:pt x="501" y="188"/>
                  </a:cubicBezTo>
                  <a:cubicBezTo>
                    <a:pt x="489" y="164"/>
                    <a:pt x="477" y="153"/>
                    <a:pt x="465" y="141"/>
                  </a:cubicBezTo>
                  <a:cubicBezTo>
                    <a:pt x="441" y="117"/>
                    <a:pt x="417" y="105"/>
                    <a:pt x="382" y="81"/>
                  </a:cubicBezTo>
                  <a:cubicBezTo>
                    <a:pt x="334" y="45"/>
                    <a:pt x="263" y="22"/>
                    <a:pt x="191" y="10"/>
                  </a:cubicBezTo>
                  <a:cubicBezTo>
                    <a:pt x="173" y="4"/>
                    <a:pt x="152" y="1"/>
                    <a:pt x="132"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3"/>
            <p:cNvSpPr/>
            <p:nvPr/>
          </p:nvSpPr>
          <p:spPr>
            <a:xfrm>
              <a:off x="2779950" y="3354100"/>
              <a:ext cx="20700" cy="8100"/>
            </a:xfrm>
            <a:custGeom>
              <a:rect b="b" l="l" r="r" t="t"/>
              <a:pathLst>
                <a:path extrusionOk="0" h="324" w="828">
                  <a:moveTo>
                    <a:pt x="125" y="0"/>
                  </a:moveTo>
                  <a:cubicBezTo>
                    <a:pt x="76" y="0"/>
                    <a:pt x="0" y="34"/>
                    <a:pt x="18" y="61"/>
                  </a:cubicBezTo>
                  <a:lnTo>
                    <a:pt x="18" y="49"/>
                  </a:lnTo>
                  <a:cubicBezTo>
                    <a:pt x="143" y="218"/>
                    <a:pt x="342" y="323"/>
                    <a:pt x="556" y="323"/>
                  </a:cubicBezTo>
                  <a:cubicBezTo>
                    <a:pt x="567" y="323"/>
                    <a:pt x="578" y="323"/>
                    <a:pt x="590" y="323"/>
                  </a:cubicBezTo>
                  <a:lnTo>
                    <a:pt x="709" y="323"/>
                  </a:lnTo>
                  <a:cubicBezTo>
                    <a:pt x="733" y="311"/>
                    <a:pt x="768" y="299"/>
                    <a:pt x="804" y="287"/>
                  </a:cubicBezTo>
                  <a:cubicBezTo>
                    <a:pt x="828" y="275"/>
                    <a:pt x="804" y="263"/>
                    <a:pt x="792" y="263"/>
                  </a:cubicBezTo>
                  <a:cubicBezTo>
                    <a:pt x="786" y="269"/>
                    <a:pt x="771" y="269"/>
                    <a:pt x="755" y="269"/>
                  </a:cubicBezTo>
                  <a:cubicBezTo>
                    <a:pt x="739" y="269"/>
                    <a:pt x="721" y="269"/>
                    <a:pt x="709" y="275"/>
                  </a:cubicBezTo>
                  <a:lnTo>
                    <a:pt x="637" y="275"/>
                  </a:lnTo>
                  <a:cubicBezTo>
                    <a:pt x="566" y="275"/>
                    <a:pt x="506" y="263"/>
                    <a:pt x="459" y="239"/>
                  </a:cubicBezTo>
                  <a:cubicBezTo>
                    <a:pt x="328" y="192"/>
                    <a:pt x="233" y="120"/>
                    <a:pt x="161" y="13"/>
                  </a:cubicBezTo>
                  <a:cubicBezTo>
                    <a:pt x="155" y="4"/>
                    <a:pt x="142" y="0"/>
                    <a:pt x="125"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3"/>
            <p:cNvSpPr/>
            <p:nvPr/>
          </p:nvSpPr>
          <p:spPr>
            <a:xfrm>
              <a:off x="2736650" y="3233450"/>
              <a:ext cx="13100" cy="19775"/>
            </a:xfrm>
            <a:custGeom>
              <a:rect b="b" l="l" r="r" t="t"/>
              <a:pathLst>
                <a:path extrusionOk="0" h="791" w="524">
                  <a:moveTo>
                    <a:pt x="57" y="0"/>
                  </a:moveTo>
                  <a:cubicBezTo>
                    <a:pt x="36" y="0"/>
                    <a:pt x="0" y="9"/>
                    <a:pt x="0" y="17"/>
                  </a:cubicBezTo>
                  <a:lnTo>
                    <a:pt x="12" y="17"/>
                  </a:lnTo>
                  <a:cubicBezTo>
                    <a:pt x="0" y="53"/>
                    <a:pt x="0" y="100"/>
                    <a:pt x="0" y="136"/>
                  </a:cubicBezTo>
                  <a:cubicBezTo>
                    <a:pt x="0" y="172"/>
                    <a:pt x="0" y="219"/>
                    <a:pt x="0" y="267"/>
                  </a:cubicBezTo>
                  <a:cubicBezTo>
                    <a:pt x="12" y="338"/>
                    <a:pt x="48" y="422"/>
                    <a:pt x="83" y="493"/>
                  </a:cubicBezTo>
                  <a:cubicBezTo>
                    <a:pt x="131" y="553"/>
                    <a:pt x="179" y="624"/>
                    <a:pt x="238" y="672"/>
                  </a:cubicBezTo>
                  <a:cubicBezTo>
                    <a:pt x="262" y="707"/>
                    <a:pt x="298" y="719"/>
                    <a:pt x="333" y="743"/>
                  </a:cubicBezTo>
                  <a:cubicBezTo>
                    <a:pt x="369" y="767"/>
                    <a:pt x="417" y="779"/>
                    <a:pt x="453" y="791"/>
                  </a:cubicBezTo>
                  <a:cubicBezTo>
                    <a:pt x="464" y="791"/>
                    <a:pt x="524" y="791"/>
                    <a:pt x="524" y="767"/>
                  </a:cubicBezTo>
                  <a:cubicBezTo>
                    <a:pt x="512" y="731"/>
                    <a:pt x="464" y="719"/>
                    <a:pt x="441" y="707"/>
                  </a:cubicBezTo>
                  <a:cubicBezTo>
                    <a:pt x="429" y="684"/>
                    <a:pt x="381" y="660"/>
                    <a:pt x="357" y="624"/>
                  </a:cubicBezTo>
                  <a:cubicBezTo>
                    <a:pt x="298" y="577"/>
                    <a:pt x="250" y="517"/>
                    <a:pt x="214" y="446"/>
                  </a:cubicBezTo>
                  <a:cubicBezTo>
                    <a:pt x="167" y="374"/>
                    <a:pt x="143" y="303"/>
                    <a:pt x="119" y="231"/>
                  </a:cubicBezTo>
                  <a:cubicBezTo>
                    <a:pt x="95" y="196"/>
                    <a:pt x="83" y="160"/>
                    <a:pt x="83" y="124"/>
                  </a:cubicBezTo>
                  <a:cubicBezTo>
                    <a:pt x="72" y="88"/>
                    <a:pt x="72" y="41"/>
                    <a:pt x="72" y="5"/>
                  </a:cubicBezTo>
                  <a:cubicBezTo>
                    <a:pt x="72" y="2"/>
                    <a:pt x="65" y="0"/>
                    <a:pt x="57"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3"/>
            <p:cNvSpPr/>
            <p:nvPr/>
          </p:nvSpPr>
          <p:spPr>
            <a:xfrm>
              <a:off x="2875050" y="3262150"/>
              <a:ext cx="1800" cy="600"/>
            </a:xfrm>
            <a:custGeom>
              <a:rect b="b" l="l" r="r" t="t"/>
              <a:pathLst>
                <a:path extrusionOk="0" h="24" w="72">
                  <a:moveTo>
                    <a:pt x="48" y="0"/>
                  </a:moveTo>
                  <a:cubicBezTo>
                    <a:pt x="24" y="0"/>
                    <a:pt x="0" y="24"/>
                    <a:pt x="24" y="24"/>
                  </a:cubicBezTo>
                  <a:cubicBezTo>
                    <a:pt x="36" y="24"/>
                    <a:pt x="72" y="0"/>
                    <a:pt x="48"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3"/>
            <p:cNvSpPr/>
            <p:nvPr/>
          </p:nvSpPr>
          <p:spPr>
            <a:xfrm>
              <a:off x="2879225" y="3249525"/>
              <a:ext cx="9250" cy="12350"/>
            </a:xfrm>
            <a:custGeom>
              <a:rect b="b" l="l" r="r" t="t"/>
              <a:pathLst>
                <a:path extrusionOk="0" h="494" w="370">
                  <a:moveTo>
                    <a:pt x="326" y="0"/>
                  </a:moveTo>
                  <a:cubicBezTo>
                    <a:pt x="315" y="0"/>
                    <a:pt x="294" y="8"/>
                    <a:pt x="286" y="17"/>
                  </a:cubicBezTo>
                  <a:cubicBezTo>
                    <a:pt x="274" y="53"/>
                    <a:pt x="274" y="100"/>
                    <a:pt x="262" y="148"/>
                  </a:cubicBezTo>
                  <a:cubicBezTo>
                    <a:pt x="250" y="195"/>
                    <a:pt x="226" y="231"/>
                    <a:pt x="214" y="279"/>
                  </a:cubicBezTo>
                  <a:cubicBezTo>
                    <a:pt x="167" y="350"/>
                    <a:pt x="107" y="410"/>
                    <a:pt x="36" y="457"/>
                  </a:cubicBezTo>
                  <a:cubicBezTo>
                    <a:pt x="12" y="457"/>
                    <a:pt x="0" y="481"/>
                    <a:pt x="24" y="493"/>
                  </a:cubicBezTo>
                  <a:cubicBezTo>
                    <a:pt x="48" y="493"/>
                    <a:pt x="72" y="493"/>
                    <a:pt x="95" y="481"/>
                  </a:cubicBezTo>
                  <a:cubicBezTo>
                    <a:pt x="191" y="434"/>
                    <a:pt x="262" y="362"/>
                    <a:pt x="310" y="267"/>
                  </a:cubicBezTo>
                  <a:cubicBezTo>
                    <a:pt x="369" y="195"/>
                    <a:pt x="369" y="88"/>
                    <a:pt x="334" y="5"/>
                  </a:cubicBezTo>
                  <a:cubicBezTo>
                    <a:pt x="334" y="1"/>
                    <a:pt x="330" y="0"/>
                    <a:pt x="326"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3"/>
            <p:cNvSpPr/>
            <p:nvPr/>
          </p:nvSpPr>
          <p:spPr>
            <a:xfrm>
              <a:off x="2870275" y="3856825"/>
              <a:ext cx="74100" cy="104100"/>
            </a:xfrm>
            <a:custGeom>
              <a:rect b="b" l="l" r="r" t="t"/>
              <a:pathLst>
                <a:path extrusionOk="0" h="4164" w="2964">
                  <a:moveTo>
                    <a:pt x="2907" y="0"/>
                  </a:moveTo>
                  <a:cubicBezTo>
                    <a:pt x="2903" y="0"/>
                    <a:pt x="2899" y="1"/>
                    <a:pt x="2894" y="2"/>
                  </a:cubicBezTo>
                  <a:cubicBezTo>
                    <a:pt x="2739" y="37"/>
                    <a:pt x="2597" y="109"/>
                    <a:pt x="2466" y="216"/>
                  </a:cubicBezTo>
                  <a:cubicBezTo>
                    <a:pt x="2335" y="311"/>
                    <a:pt x="2216" y="406"/>
                    <a:pt x="2096" y="514"/>
                  </a:cubicBezTo>
                  <a:cubicBezTo>
                    <a:pt x="1835" y="740"/>
                    <a:pt x="1596" y="978"/>
                    <a:pt x="1382" y="1228"/>
                  </a:cubicBezTo>
                  <a:cubicBezTo>
                    <a:pt x="1168" y="1490"/>
                    <a:pt x="965" y="1764"/>
                    <a:pt x="775" y="2050"/>
                  </a:cubicBezTo>
                  <a:cubicBezTo>
                    <a:pt x="572" y="2335"/>
                    <a:pt x="394" y="2657"/>
                    <a:pt x="251" y="2978"/>
                  </a:cubicBezTo>
                  <a:cubicBezTo>
                    <a:pt x="96" y="3335"/>
                    <a:pt x="1" y="3764"/>
                    <a:pt x="132" y="4133"/>
                  </a:cubicBezTo>
                  <a:cubicBezTo>
                    <a:pt x="142" y="4154"/>
                    <a:pt x="160" y="4163"/>
                    <a:pt x="176" y="4163"/>
                  </a:cubicBezTo>
                  <a:cubicBezTo>
                    <a:pt x="197" y="4163"/>
                    <a:pt x="215" y="4148"/>
                    <a:pt x="215" y="4121"/>
                  </a:cubicBezTo>
                  <a:cubicBezTo>
                    <a:pt x="203" y="3776"/>
                    <a:pt x="251" y="3443"/>
                    <a:pt x="370" y="3121"/>
                  </a:cubicBezTo>
                  <a:cubicBezTo>
                    <a:pt x="501" y="2800"/>
                    <a:pt x="668" y="2490"/>
                    <a:pt x="870" y="2204"/>
                  </a:cubicBezTo>
                  <a:cubicBezTo>
                    <a:pt x="1215" y="1669"/>
                    <a:pt x="1620" y="1180"/>
                    <a:pt x="2085" y="740"/>
                  </a:cubicBezTo>
                  <a:cubicBezTo>
                    <a:pt x="2216" y="621"/>
                    <a:pt x="2358" y="514"/>
                    <a:pt x="2501" y="406"/>
                  </a:cubicBezTo>
                  <a:cubicBezTo>
                    <a:pt x="2585" y="347"/>
                    <a:pt x="2656" y="299"/>
                    <a:pt x="2728" y="252"/>
                  </a:cubicBezTo>
                  <a:cubicBezTo>
                    <a:pt x="2811" y="204"/>
                    <a:pt x="2870" y="145"/>
                    <a:pt x="2942" y="85"/>
                  </a:cubicBezTo>
                  <a:cubicBezTo>
                    <a:pt x="2964" y="63"/>
                    <a:pt x="2955" y="0"/>
                    <a:pt x="29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3"/>
            <p:cNvSpPr/>
            <p:nvPr/>
          </p:nvSpPr>
          <p:spPr>
            <a:xfrm>
              <a:off x="2872675" y="3906650"/>
              <a:ext cx="64300" cy="67625"/>
            </a:xfrm>
            <a:custGeom>
              <a:rect b="b" l="l" r="r" t="t"/>
              <a:pathLst>
                <a:path extrusionOk="0" h="2705" w="2572">
                  <a:moveTo>
                    <a:pt x="2191" y="0"/>
                  </a:moveTo>
                  <a:cubicBezTo>
                    <a:pt x="2063" y="0"/>
                    <a:pt x="1939" y="43"/>
                    <a:pt x="1846" y="128"/>
                  </a:cubicBezTo>
                  <a:cubicBezTo>
                    <a:pt x="1679" y="259"/>
                    <a:pt x="1536" y="390"/>
                    <a:pt x="1393" y="533"/>
                  </a:cubicBezTo>
                  <a:cubicBezTo>
                    <a:pt x="1108" y="819"/>
                    <a:pt x="857" y="1128"/>
                    <a:pt x="631" y="1461"/>
                  </a:cubicBezTo>
                  <a:cubicBezTo>
                    <a:pt x="500" y="1640"/>
                    <a:pt x="381" y="1842"/>
                    <a:pt x="262" y="2045"/>
                  </a:cubicBezTo>
                  <a:cubicBezTo>
                    <a:pt x="143" y="2235"/>
                    <a:pt x="60" y="2450"/>
                    <a:pt x="0" y="2676"/>
                  </a:cubicBezTo>
                  <a:cubicBezTo>
                    <a:pt x="0" y="2693"/>
                    <a:pt x="13" y="2704"/>
                    <a:pt x="24" y="2704"/>
                  </a:cubicBezTo>
                  <a:cubicBezTo>
                    <a:pt x="29" y="2704"/>
                    <a:pt x="33" y="2703"/>
                    <a:pt x="36" y="2700"/>
                  </a:cubicBezTo>
                  <a:lnTo>
                    <a:pt x="24" y="2700"/>
                  </a:lnTo>
                  <a:cubicBezTo>
                    <a:pt x="131" y="2545"/>
                    <a:pt x="215" y="2378"/>
                    <a:pt x="310" y="2212"/>
                  </a:cubicBezTo>
                  <a:cubicBezTo>
                    <a:pt x="393" y="2057"/>
                    <a:pt x="488" y="1902"/>
                    <a:pt x="584" y="1747"/>
                  </a:cubicBezTo>
                  <a:cubicBezTo>
                    <a:pt x="786" y="1438"/>
                    <a:pt x="1012" y="1140"/>
                    <a:pt x="1274" y="866"/>
                  </a:cubicBezTo>
                  <a:cubicBezTo>
                    <a:pt x="1393" y="735"/>
                    <a:pt x="1524" y="592"/>
                    <a:pt x="1667" y="473"/>
                  </a:cubicBezTo>
                  <a:cubicBezTo>
                    <a:pt x="1786" y="330"/>
                    <a:pt x="1941" y="211"/>
                    <a:pt x="2120" y="152"/>
                  </a:cubicBezTo>
                  <a:cubicBezTo>
                    <a:pt x="2142" y="145"/>
                    <a:pt x="2164" y="142"/>
                    <a:pt x="2186" y="142"/>
                  </a:cubicBezTo>
                  <a:cubicBezTo>
                    <a:pt x="2246" y="142"/>
                    <a:pt x="2302" y="165"/>
                    <a:pt x="2346" y="199"/>
                  </a:cubicBezTo>
                  <a:cubicBezTo>
                    <a:pt x="2417" y="271"/>
                    <a:pt x="2381" y="366"/>
                    <a:pt x="2346" y="449"/>
                  </a:cubicBezTo>
                  <a:cubicBezTo>
                    <a:pt x="2251" y="616"/>
                    <a:pt x="2120" y="771"/>
                    <a:pt x="1965" y="866"/>
                  </a:cubicBezTo>
                  <a:cubicBezTo>
                    <a:pt x="1786" y="961"/>
                    <a:pt x="1572" y="997"/>
                    <a:pt x="1405" y="1104"/>
                  </a:cubicBezTo>
                  <a:cubicBezTo>
                    <a:pt x="1274" y="1200"/>
                    <a:pt x="1143" y="1342"/>
                    <a:pt x="1191" y="1509"/>
                  </a:cubicBezTo>
                  <a:cubicBezTo>
                    <a:pt x="1196" y="1537"/>
                    <a:pt x="1215" y="1549"/>
                    <a:pt x="1236" y="1549"/>
                  </a:cubicBezTo>
                  <a:cubicBezTo>
                    <a:pt x="1260" y="1549"/>
                    <a:pt x="1285" y="1534"/>
                    <a:pt x="1298" y="1509"/>
                  </a:cubicBezTo>
                  <a:cubicBezTo>
                    <a:pt x="1322" y="1426"/>
                    <a:pt x="1369" y="1342"/>
                    <a:pt x="1429" y="1271"/>
                  </a:cubicBezTo>
                  <a:cubicBezTo>
                    <a:pt x="1512" y="1211"/>
                    <a:pt x="1596" y="1164"/>
                    <a:pt x="1703" y="1128"/>
                  </a:cubicBezTo>
                  <a:cubicBezTo>
                    <a:pt x="1893" y="1069"/>
                    <a:pt x="2072" y="973"/>
                    <a:pt x="2215" y="854"/>
                  </a:cubicBezTo>
                  <a:cubicBezTo>
                    <a:pt x="2274" y="783"/>
                    <a:pt x="2334" y="723"/>
                    <a:pt x="2381" y="652"/>
                  </a:cubicBezTo>
                  <a:cubicBezTo>
                    <a:pt x="2441" y="568"/>
                    <a:pt x="2501" y="473"/>
                    <a:pt x="2536" y="378"/>
                  </a:cubicBezTo>
                  <a:cubicBezTo>
                    <a:pt x="2572" y="223"/>
                    <a:pt x="2489" y="68"/>
                    <a:pt x="2346" y="21"/>
                  </a:cubicBezTo>
                  <a:cubicBezTo>
                    <a:pt x="2295" y="7"/>
                    <a:pt x="2243" y="0"/>
                    <a:pt x="21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3"/>
            <p:cNvSpPr/>
            <p:nvPr/>
          </p:nvSpPr>
          <p:spPr>
            <a:xfrm>
              <a:off x="2603975" y="4279650"/>
              <a:ext cx="44875" cy="110975"/>
            </a:xfrm>
            <a:custGeom>
              <a:rect b="b" l="l" r="r" t="t"/>
              <a:pathLst>
                <a:path extrusionOk="0" h="4439" w="1795">
                  <a:moveTo>
                    <a:pt x="1620" y="1"/>
                  </a:moveTo>
                  <a:cubicBezTo>
                    <a:pt x="1599" y="1"/>
                    <a:pt x="1580" y="16"/>
                    <a:pt x="1580" y="43"/>
                  </a:cubicBezTo>
                  <a:cubicBezTo>
                    <a:pt x="1592" y="353"/>
                    <a:pt x="1616" y="662"/>
                    <a:pt x="1604" y="972"/>
                  </a:cubicBezTo>
                  <a:cubicBezTo>
                    <a:pt x="1592" y="1281"/>
                    <a:pt x="1545" y="1579"/>
                    <a:pt x="1473" y="1889"/>
                  </a:cubicBezTo>
                  <a:cubicBezTo>
                    <a:pt x="1318" y="2484"/>
                    <a:pt x="1057" y="3055"/>
                    <a:pt x="699" y="3555"/>
                  </a:cubicBezTo>
                  <a:cubicBezTo>
                    <a:pt x="497" y="3841"/>
                    <a:pt x="247" y="4103"/>
                    <a:pt x="33" y="4377"/>
                  </a:cubicBezTo>
                  <a:cubicBezTo>
                    <a:pt x="1" y="4398"/>
                    <a:pt x="26" y="4438"/>
                    <a:pt x="57" y="4438"/>
                  </a:cubicBezTo>
                  <a:cubicBezTo>
                    <a:pt x="61" y="4438"/>
                    <a:pt x="64" y="4438"/>
                    <a:pt x="68" y="4437"/>
                  </a:cubicBezTo>
                  <a:cubicBezTo>
                    <a:pt x="616" y="4091"/>
                    <a:pt x="1009" y="3520"/>
                    <a:pt x="1283" y="2960"/>
                  </a:cubicBezTo>
                  <a:cubicBezTo>
                    <a:pt x="1569" y="2377"/>
                    <a:pt x="1735" y="1746"/>
                    <a:pt x="1771" y="1115"/>
                  </a:cubicBezTo>
                  <a:cubicBezTo>
                    <a:pt x="1795" y="746"/>
                    <a:pt x="1759" y="376"/>
                    <a:pt x="1664" y="31"/>
                  </a:cubicBezTo>
                  <a:cubicBezTo>
                    <a:pt x="1653" y="10"/>
                    <a:pt x="1636" y="1"/>
                    <a:pt x="16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3"/>
            <p:cNvSpPr/>
            <p:nvPr/>
          </p:nvSpPr>
          <p:spPr>
            <a:xfrm>
              <a:off x="2703225" y="4095125"/>
              <a:ext cx="96850" cy="158725"/>
            </a:xfrm>
            <a:custGeom>
              <a:rect b="b" l="l" r="r" t="t"/>
              <a:pathLst>
                <a:path extrusionOk="0" h="6349" w="3874">
                  <a:moveTo>
                    <a:pt x="3814" y="1"/>
                  </a:moveTo>
                  <a:cubicBezTo>
                    <a:pt x="3787" y="1"/>
                    <a:pt x="3760" y="18"/>
                    <a:pt x="3754" y="54"/>
                  </a:cubicBezTo>
                  <a:lnTo>
                    <a:pt x="3742" y="54"/>
                  </a:lnTo>
                  <a:cubicBezTo>
                    <a:pt x="3695" y="530"/>
                    <a:pt x="3623" y="1019"/>
                    <a:pt x="3516" y="1495"/>
                  </a:cubicBezTo>
                  <a:cubicBezTo>
                    <a:pt x="3397" y="1959"/>
                    <a:pt x="3230" y="2424"/>
                    <a:pt x="3028" y="2876"/>
                  </a:cubicBezTo>
                  <a:cubicBezTo>
                    <a:pt x="2611" y="3757"/>
                    <a:pt x="2051" y="4555"/>
                    <a:pt x="1349" y="5233"/>
                  </a:cubicBezTo>
                  <a:cubicBezTo>
                    <a:pt x="956" y="5614"/>
                    <a:pt x="527" y="5960"/>
                    <a:pt x="51" y="6257"/>
                  </a:cubicBezTo>
                  <a:cubicBezTo>
                    <a:pt x="1" y="6277"/>
                    <a:pt x="36" y="6349"/>
                    <a:pt x="84" y="6349"/>
                  </a:cubicBezTo>
                  <a:cubicBezTo>
                    <a:pt x="92" y="6349"/>
                    <a:pt x="102" y="6346"/>
                    <a:pt x="111" y="6341"/>
                  </a:cubicBezTo>
                  <a:cubicBezTo>
                    <a:pt x="968" y="5841"/>
                    <a:pt x="1730" y="5186"/>
                    <a:pt x="2325" y="4388"/>
                  </a:cubicBezTo>
                  <a:cubicBezTo>
                    <a:pt x="2933" y="3590"/>
                    <a:pt x="3373" y="2674"/>
                    <a:pt x="3647" y="1709"/>
                  </a:cubicBezTo>
                  <a:cubicBezTo>
                    <a:pt x="3802" y="1173"/>
                    <a:pt x="3873" y="614"/>
                    <a:pt x="3873" y="54"/>
                  </a:cubicBezTo>
                  <a:cubicBezTo>
                    <a:pt x="3867" y="18"/>
                    <a:pt x="3840" y="1"/>
                    <a:pt x="381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3"/>
            <p:cNvSpPr/>
            <p:nvPr/>
          </p:nvSpPr>
          <p:spPr>
            <a:xfrm>
              <a:off x="2967000" y="3294875"/>
              <a:ext cx="22675" cy="12400"/>
            </a:xfrm>
            <a:custGeom>
              <a:rect b="b" l="l" r="r" t="t"/>
              <a:pathLst>
                <a:path extrusionOk="0" h="496" w="907">
                  <a:moveTo>
                    <a:pt x="859" y="1"/>
                  </a:moveTo>
                  <a:cubicBezTo>
                    <a:pt x="823" y="1"/>
                    <a:pt x="787" y="13"/>
                    <a:pt x="752" y="25"/>
                  </a:cubicBezTo>
                  <a:cubicBezTo>
                    <a:pt x="716" y="36"/>
                    <a:pt x="680" y="36"/>
                    <a:pt x="644" y="60"/>
                  </a:cubicBezTo>
                  <a:cubicBezTo>
                    <a:pt x="585" y="84"/>
                    <a:pt x="513" y="120"/>
                    <a:pt x="454" y="155"/>
                  </a:cubicBezTo>
                  <a:cubicBezTo>
                    <a:pt x="323" y="215"/>
                    <a:pt x="192" y="286"/>
                    <a:pt x="73" y="370"/>
                  </a:cubicBezTo>
                  <a:cubicBezTo>
                    <a:pt x="0" y="401"/>
                    <a:pt x="45" y="495"/>
                    <a:pt x="105" y="495"/>
                  </a:cubicBezTo>
                  <a:cubicBezTo>
                    <a:pt x="114" y="495"/>
                    <a:pt x="123" y="493"/>
                    <a:pt x="132" y="489"/>
                  </a:cubicBezTo>
                  <a:lnTo>
                    <a:pt x="144" y="477"/>
                  </a:lnTo>
                  <a:cubicBezTo>
                    <a:pt x="252" y="429"/>
                    <a:pt x="371" y="382"/>
                    <a:pt x="478" y="334"/>
                  </a:cubicBezTo>
                  <a:cubicBezTo>
                    <a:pt x="525" y="298"/>
                    <a:pt x="585" y="275"/>
                    <a:pt x="633" y="251"/>
                  </a:cubicBezTo>
                  <a:cubicBezTo>
                    <a:pt x="692" y="227"/>
                    <a:pt x="740" y="179"/>
                    <a:pt x="787" y="132"/>
                  </a:cubicBezTo>
                  <a:lnTo>
                    <a:pt x="787" y="132"/>
                  </a:lnTo>
                  <a:lnTo>
                    <a:pt x="764" y="167"/>
                  </a:lnTo>
                  <a:cubicBezTo>
                    <a:pt x="811" y="132"/>
                    <a:pt x="847" y="96"/>
                    <a:pt x="894" y="60"/>
                  </a:cubicBezTo>
                  <a:cubicBezTo>
                    <a:pt x="906" y="36"/>
                    <a:pt x="894" y="1"/>
                    <a:pt x="8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3"/>
            <p:cNvSpPr/>
            <p:nvPr/>
          </p:nvSpPr>
          <p:spPr>
            <a:xfrm>
              <a:off x="2970900" y="3321050"/>
              <a:ext cx="16400" cy="6600"/>
            </a:xfrm>
            <a:custGeom>
              <a:rect b="b" l="l" r="r" t="t"/>
              <a:pathLst>
                <a:path extrusionOk="0" h="264" w="656">
                  <a:moveTo>
                    <a:pt x="78" y="1"/>
                  </a:moveTo>
                  <a:cubicBezTo>
                    <a:pt x="53" y="1"/>
                    <a:pt x="28" y="14"/>
                    <a:pt x="12" y="37"/>
                  </a:cubicBezTo>
                  <a:cubicBezTo>
                    <a:pt x="0" y="73"/>
                    <a:pt x="12" y="109"/>
                    <a:pt x="36" y="132"/>
                  </a:cubicBezTo>
                  <a:cubicBezTo>
                    <a:pt x="119" y="192"/>
                    <a:pt x="215" y="228"/>
                    <a:pt x="310" y="251"/>
                  </a:cubicBezTo>
                  <a:cubicBezTo>
                    <a:pt x="357" y="263"/>
                    <a:pt x="405" y="263"/>
                    <a:pt x="453" y="263"/>
                  </a:cubicBezTo>
                  <a:lnTo>
                    <a:pt x="524" y="263"/>
                  </a:lnTo>
                  <a:cubicBezTo>
                    <a:pt x="548" y="263"/>
                    <a:pt x="572" y="263"/>
                    <a:pt x="608" y="251"/>
                  </a:cubicBezTo>
                  <a:cubicBezTo>
                    <a:pt x="655" y="228"/>
                    <a:pt x="655" y="156"/>
                    <a:pt x="608" y="144"/>
                  </a:cubicBezTo>
                  <a:cubicBezTo>
                    <a:pt x="584" y="132"/>
                    <a:pt x="548" y="132"/>
                    <a:pt x="524" y="121"/>
                  </a:cubicBezTo>
                  <a:lnTo>
                    <a:pt x="477" y="121"/>
                  </a:lnTo>
                  <a:cubicBezTo>
                    <a:pt x="429" y="121"/>
                    <a:pt x="393" y="97"/>
                    <a:pt x="346" y="85"/>
                  </a:cubicBezTo>
                  <a:cubicBezTo>
                    <a:pt x="274" y="73"/>
                    <a:pt x="191" y="49"/>
                    <a:pt x="119" y="13"/>
                  </a:cubicBezTo>
                  <a:cubicBezTo>
                    <a:pt x="107" y="5"/>
                    <a:pt x="93" y="1"/>
                    <a:pt x="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3"/>
            <p:cNvSpPr/>
            <p:nvPr/>
          </p:nvSpPr>
          <p:spPr>
            <a:xfrm>
              <a:off x="2964950" y="3354100"/>
              <a:ext cx="15800" cy="9575"/>
            </a:xfrm>
            <a:custGeom>
              <a:rect b="b" l="l" r="r" t="t"/>
              <a:pathLst>
                <a:path extrusionOk="0" h="383" w="632">
                  <a:moveTo>
                    <a:pt x="70" y="1"/>
                  </a:moveTo>
                  <a:cubicBezTo>
                    <a:pt x="48" y="1"/>
                    <a:pt x="27" y="14"/>
                    <a:pt x="12" y="37"/>
                  </a:cubicBezTo>
                  <a:cubicBezTo>
                    <a:pt x="0" y="72"/>
                    <a:pt x="0" y="108"/>
                    <a:pt x="36" y="132"/>
                  </a:cubicBezTo>
                  <a:cubicBezTo>
                    <a:pt x="119" y="180"/>
                    <a:pt x="203" y="227"/>
                    <a:pt x="286" y="275"/>
                  </a:cubicBezTo>
                  <a:cubicBezTo>
                    <a:pt x="334" y="299"/>
                    <a:pt x="381" y="323"/>
                    <a:pt x="429" y="334"/>
                  </a:cubicBezTo>
                  <a:cubicBezTo>
                    <a:pt x="476" y="358"/>
                    <a:pt x="524" y="370"/>
                    <a:pt x="584" y="382"/>
                  </a:cubicBezTo>
                  <a:cubicBezTo>
                    <a:pt x="607" y="382"/>
                    <a:pt x="631" y="334"/>
                    <a:pt x="619" y="311"/>
                  </a:cubicBezTo>
                  <a:cubicBezTo>
                    <a:pt x="584" y="275"/>
                    <a:pt x="536" y="239"/>
                    <a:pt x="500" y="215"/>
                  </a:cubicBezTo>
                  <a:cubicBezTo>
                    <a:pt x="453" y="192"/>
                    <a:pt x="417" y="168"/>
                    <a:pt x="369" y="144"/>
                  </a:cubicBezTo>
                  <a:cubicBezTo>
                    <a:pt x="286" y="96"/>
                    <a:pt x="203" y="49"/>
                    <a:pt x="107" y="13"/>
                  </a:cubicBezTo>
                  <a:cubicBezTo>
                    <a:pt x="95" y="5"/>
                    <a:pt x="82" y="1"/>
                    <a:pt x="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3"/>
            <p:cNvSpPr/>
            <p:nvPr/>
          </p:nvSpPr>
          <p:spPr>
            <a:xfrm>
              <a:off x="879550" y="4467050"/>
              <a:ext cx="3043875" cy="25"/>
            </a:xfrm>
            <a:custGeom>
              <a:rect b="b" l="l" r="r" t="t"/>
              <a:pathLst>
                <a:path extrusionOk="0" fill="none" h="1" w="121755">
                  <a:moveTo>
                    <a:pt x="1" y="0"/>
                  </a:moveTo>
                  <a:lnTo>
                    <a:pt x="6299" y="0"/>
                  </a:lnTo>
                  <a:lnTo>
                    <a:pt x="16884" y="0"/>
                  </a:lnTo>
                  <a:lnTo>
                    <a:pt x="21289" y="0"/>
                  </a:lnTo>
                  <a:lnTo>
                    <a:pt x="32422" y="0"/>
                  </a:lnTo>
                  <a:lnTo>
                    <a:pt x="114230" y="0"/>
                  </a:lnTo>
                  <a:lnTo>
                    <a:pt x="118301" y="0"/>
                  </a:lnTo>
                  <a:lnTo>
                    <a:pt x="121754" y="0"/>
                  </a:lnTo>
                </a:path>
              </a:pathLst>
            </a:custGeom>
            <a:noFill/>
            <a:ln cap="rnd" cmpd="sng" w="8025">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3"/>
            <p:cNvSpPr/>
            <p:nvPr/>
          </p:nvSpPr>
          <p:spPr>
            <a:xfrm>
              <a:off x="670300" y="4467050"/>
              <a:ext cx="170900" cy="25"/>
            </a:xfrm>
            <a:custGeom>
              <a:rect b="b" l="l" r="r" t="t"/>
              <a:pathLst>
                <a:path extrusionOk="0" fill="none" h="1" w="6836">
                  <a:moveTo>
                    <a:pt x="6835" y="0"/>
                  </a:moveTo>
                  <a:lnTo>
                    <a:pt x="1" y="0"/>
                  </a:lnTo>
                </a:path>
              </a:pathLst>
            </a:custGeom>
            <a:noFill/>
            <a:ln cap="rnd" cmpd="sng" w="8025">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3"/>
            <p:cNvSpPr/>
            <p:nvPr/>
          </p:nvSpPr>
          <p:spPr>
            <a:xfrm>
              <a:off x="3948100" y="4467050"/>
              <a:ext cx="28600" cy="25"/>
            </a:xfrm>
            <a:custGeom>
              <a:rect b="b" l="l" r="r" t="t"/>
              <a:pathLst>
                <a:path extrusionOk="0" fill="none" h="1" w="1144">
                  <a:moveTo>
                    <a:pt x="1144" y="0"/>
                  </a:moveTo>
                  <a:lnTo>
                    <a:pt x="1" y="0"/>
                  </a:lnTo>
                </a:path>
              </a:pathLst>
            </a:custGeom>
            <a:noFill/>
            <a:ln cap="rnd" cmpd="sng" w="8025">
              <a:solidFill>
                <a:srgbClr val="000000"/>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3"/>
            <p:cNvSpPr/>
            <p:nvPr/>
          </p:nvSpPr>
          <p:spPr>
            <a:xfrm>
              <a:off x="2600325" y="4431925"/>
              <a:ext cx="997750" cy="35150"/>
            </a:xfrm>
            <a:custGeom>
              <a:rect b="b" l="l" r="r" t="t"/>
              <a:pathLst>
                <a:path extrusionOk="0" h="1406" w="39910">
                  <a:moveTo>
                    <a:pt x="679" y="0"/>
                  </a:moveTo>
                  <a:cubicBezTo>
                    <a:pt x="310" y="0"/>
                    <a:pt x="0" y="298"/>
                    <a:pt x="0" y="679"/>
                  </a:cubicBezTo>
                  <a:lnTo>
                    <a:pt x="0" y="727"/>
                  </a:lnTo>
                  <a:cubicBezTo>
                    <a:pt x="0" y="1096"/>
                    <a:pt x="310" y="1405"/>
                    <a:pt x="679" y="1405"/>
                  </a:cubicBezTo>
                  <a:lnTo>
                    <a:pt x="39231" y="1405"/>
                  </a:lnTo>
                  <a:cubicBezTo>
                    <a:pt x="39612" y="1405"/>
                    <a:pt x="39910" y="1096"/>
                    <a:pt x="39910" y="727"/>
                  </a:cubicBezTo>
                  <a:lnTo>
                    <a:pt x="39910" y="679"/>
                  </a:lnTo>
                  <a:cubicBezTo>
                    <a:pt x="39910" y="298"/>
                    <a:pt x="39612" y="0"/>
                    <a:pt x="392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3"/>
            <p:cNvSpPr/>
            <p:nvPr/>
          </p:nvSpPr>
          <p:spPr>
            <a:xfrm>
              <a:off x="2878025" y="3995550"/>
              <a:ext cx="908175" cy="469725"/>
            </a:xfrm>
            <a:custGeom>
              <a:rect b="b" l="l" r="r" t="t"/>
              <a:pathLst>
                <a:path extrusionOk="0" h="18789" w="36327">
                  <a:moveTo>
                    <a:pt x="8168" y="1"/>
                  </a:moveTo>
                  <a:cubicBezTo>
                    <a:pt x="7966" y="1"/>
                    <a:pt x="7787" y="108"/>
                    <a:pt x="7692" y="275"/>
                  </a:cubicBezTo>
                  <a:lnTo>
                    <a:pt x="1072" y="15550"/>
                  </a:lnTo>
                  <a:cubicBezTo>
                    <a:pt x="763" y="16277"/>
                    <a:pt x="441" y="17003"/>
                    <a:pt x="132" y="17729"/>
                  </a:cubicBezTo>
                  <a:cubicBezTo>
                    <a:pt x="120" y="17753"/>
                    <a:pt x="108" y="17777"/>
                    <a:pt x="108" y="17801"/>
                  </a:cubicBezTo>
                  <a:cubicBezTo>
                    <a:pt x="96" y="17825"/>
                    <a:pt x="96" y="17848"/>
                    <a:pt x="96" y="17872"/>
                  </a:cubicBezTo>
                  <a:cubicBezTo>
                    <a:pt x="1" y="18182"/>
                    <a:pt x="215" y="18503"/>
                    <a:pt x="536" y="18551"/>
                  </a:cubicBezTo>
                  <a:cubicBezTo>
                    <a:pt x="588" y="18566"/>
                    <a:pt x="639" y="18576"/>
                    <a:pt x="691" y="18576"/>
                  </a:cubicBezTo>
                  <a:cubicBezTo>
                    <a:pt x="723" y="18576"/>
                    <a:pt x="755" y="18572"/>
                    <a:pt x="786" y="18563"/>
                  </a:cubicBezTo>
                  <a:lnTo>
                    <a:pt x="25528" y="18753"/>
                  </a:lnTo>
                  <a:lnTo>
                    <a:pt x="29064" y="18789"/>
                  </a:lnTo>
                  <a:cubicBezTo>
                    <a:pt x="29302" y="18777"/>
                    <a:pt x="29528" y="18610"/>
                    <a:pt x="29599" y="18372"/>
                  </a:cubicBezTo>
                  <a:cubicBezTo>
                    <a:pt x="31790" y="12574"/>
                    <a:pt x="33993" y="6776"/>
                    <a:pt x="36184" y="989"/>
                  </a:cubicBezTo>
                  <a:cubicBezTo>
                    <a:pt x="36327" y="644"/>
                    <a:pt x="35993" y="287"/>
                    <a:pt x="35660" y="287"/>
                  </a:cubicBezTo>
                  <a:lnTo>
                    <a:pt x="11585" y="37"/>
                  </a:lnTo>
                  <a:lnTo>
                    <a:pt x="81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3"/>
            <p:cNvSpPr/>
            <p:nvPr/>
          </p:nvSpPr>
          <p:spPr>
            <a:xfrm>
              <a:off x="2872675" y="3989550"/>
              <a:ext cx="918875" cy="481725"/>
            </a:xfrm>
            <a:custGeom>
              <a:rect b="b" l="l" r="r" t="t"/>
              <a:pathLst>
                <a:path extrusionOk="0" h="19269" w="36755">
                  <a:moveTo>
                    <a:pt x="8469" y="488"/>
                  </a:moveTo>
                  <a:cubicBezTo>
                    <a:pt x="8531" y="488"/>
                    <a:pt x="8592" y="491"/>
                    <a:pt x="8644" y="491"/>
                  </a:cubicBezTo>
                  <a:lnTo>
                    <a:pt x="9835" y="503"/>
                  </a:lnTo>
                  <a:lnTo>
                    <a:pt x="14550" y="551"/>
                  </a:lnTo>
                  <a:lnTo>
                    <a:pt x="24063" y="646"/>
                  </a:lnTo>
                  <a:lnTo>
                    <a:pt x="33564" y="741"/>
                  </a:lnTo>
                  <a:lnTo>
                    <a:pt x="35874" y="765"/>
                  </a:lnTo>
                  <a:cubicBezTo>
                    <a:pt x="35891" y="765"/>
                    <a:pt x="35906" y="764"/>
                    <a:pt x="35921" y="761"/>
                  </a:cubicBezTo>
                  <a:lnTo>
                    <a:pt x="35921" y="761"/>
                  </a:lnTo>
                  <a:cubicBezTo>
                    <a:pt x="36021" y="785"/>
                    <a:pt x="36108" y="851"/>
                    <a:pt x="36160" y="943"/>
                  </a:cubicBezTo>
                  <a:cubicBezTo>
                    <a:pt x="36231" y="1086"/>
                    <a:pt x="36136" y="1229"/>
                    <a:pt x="36088" y="1360"/>
                  </a:cubicBezTo>
                  <a:lnTo>
                    <a:pt x="35671" y="2479"/>
                  </a:lnTo>
                  <a:lnTo>
                    <a:pt x="34826" y="4706"/>
                  </a:lnTo>
                  <a:lnTo>
                    <a:pt x="33135" y="9159"/>
                  </a:lnTo>
                  <a:cubicBezTo>
                    <a:pt x="32016" y="12111"/>
                    <a:pt x="30897" y="15076"/>
                    <a:pt x="29778" y="18029"/>
                  </a:cubicBezTo>
                  <a:cubicBezTo>
                    <a:pt x="29706" y="18207"/>
                    <a:pt x="29647" y="18398"/>
                    <a:pt x="29563" y="18565"/>
                  </a:cubicBezTo>
                  <a:cubicBezTo>
                    <a:pt x="29528" y="18660"/>
                    <a:pt x="29444" y="18743"/>
                    <a:pt x="29337" y="18767"/>
                  </a:cubicBezTo>
                  <a:cubicBezTo>
                    <a:pt x="29254" y="18779"/>
                    <a:pt x="29171" y="18785"/>
                    <a:pt x="29087" y="18785"/>
                  </a:cubicBezTo>
                  <a:cubicBezTo>
                    <a:pt x="29004" y="18785"/>
                    <a:pt x="28921" y="18779"/>
                    <a:pt x="28837" y="18767"/>
                  </a:cubicBezTo>
                  <a:lnTo>
                    <a:pt x="28206" y="18767"/>
                  </a:lnTo>
                  <a:lnTo>
                    <a:pt x="25849" y="18755"/>
                  </a:lnTo>
                  <a:lnTo>
                    <a:pt x="21098" y="18719"/>
                  </a:lnTo>
                  <a:lnTo>
                    <a:pt x="11633" y="18648"/>
                  </a:lnTo>
                  <a:lnTo>
                    <a:pt x="2120" y="18565"/>
                  </a:lnTo>
                  <a:lnTo>
                    <a:pt x="941" y="18565"/>
                  </a:lnTo>
                  <a:cubicBezTo>
                    <a:pt x="703" y="18565"/>
                    <a:pt x="500" y="18457"/>
                    <a:pt x="536" y="18196"/>
                  </a:cubicBezTo>
                  <a:cubicBezTo>
                    <a:pt x="560" y="18076"/>
                    <a:pt x="596" y="17957"/>
                    <a:pt x="655" y="17850"/>
                  </a:cubicBezTo>
                  <a:cubicBezTo>
                    <a:pt x="738" y="17660"/>
                    <a:pt x="822" y="17469"/>
                    <a:pt x="905" y="17279"/>
                  </a:cubicBezTo>
                  <a:cubicBezTo>
                    <a:pt x="1060" y="16910"/>
                    <a:pt x="1227" y="16541"/>
                    <a:pt x="1381" y="16183"/>
                  </a:cubicBezTo>
                  <a:lnTo>
                    <a:pt x="3274" y="11826"/>
                  </a:lnTo>
                  <a:lnTo>
                    <a:pt x="7037" y="3134"/>
                  </a:lnTo>
                  <a:lnTo>
                    <a:pt x="7977" y="943"/>
                  </a:lnTo>
                  <a:cubicBezTo>
                    <a:pt x="8037" y="824"/>
                    <a:pt x="8073" y="634"/>
                    <a:pt x="8180" y="551"/>
                  </a:cubicBezTo>
                  <a:cubicBezTo>
                    <a:pt x="8248" y="497"/>
                    <a:pt x="8360" y="488"/>
                    <a:pt x="8469" y="488"/>
                  </a:cubicBezTo>
                  <a:close/>
                  <a:moveTo>
                    <a:pt x="8548" y="1"/>
                  </a:moveTo>
                  <a:cubicBezTo>
                    <a:pt x="8297" y="1"/>
                    <a:pt x="8055" y="21"/>
                    <a:pt x="7846" y="193"/>
                  </a:cubicBezTo>
                  <a:cubicBezTo>
                    <a:pt x="7739" y="312"/>
                    <a:pt x="7656" y="443"/>
                    <a:pt x="7608" y="598"/>
                  </a:cubicBezTo>
                  <a:lnTo>
                    <a:pt x="7346" y="1182"/>
                  </a:lnTo>
                  <a:lnTo>
                    <a:pt x="3441" y="10206"/>
                  </a:lnTo>
                  <a:cubicBezTo>
                    <a:pt x="2786" y="11707"/>
                    <a:pt x="2143" y="13207"/>
                    <a:pt x="1489" y="14707"/>
                  </a:cubicBezTo>
                  <a:lnTo>
                    <a:pt x="512" y="16957"/>
                  </a:lnTo>
                  <a:cubicBezTo>
                    <a:pt x="346" y="17291"/>
                    <a:pt x="203" y="17624"/>
                    <a:pt x="84" y="17969"/>
                  </a:cubicBezTo>
                  <a:cubicBezTo>
                    <a:pt x="0" y="18231"/>
                    <a:pt x="48" y="18529"/>
                    <a:pt x="215" y="18743"/>
                  </a:cubicBezTo>
                  <a:cubicBezTo>
                    <a:pt x="380" y="18971"/>
                    <a:pt x="627" y="19046"/>
                    <a:pt x="892" y="19046"/>
                  </a:cubicBezTo>
                  <a:cubicBezTo>
                    <a:pt x="932" y="19046"/>
                    <a:pt x="972" y="19044"/>
                    <a:pt x="1012" y="19041"/>
                  </a:cubicBezTo>
                  <a:cubicBezTo>
                    <a:pt x="1147" y="19037"/>
                    <a:pt x="1282" y="19036"/>
                    <a:pt x="1417" y="19036"/>
                  </a:cubicBezTo>
                  <a:cubicBezTo>
                    <a:pt x="1687" y="19036"/>
                    <a:pt x="1957" y="19041"/>
                    <a:pt x="2227" y="19041"/>
                  </a:cubicBezTo>
                  <a:lnTo>
                    <a:pt x="4679" y="19065"/>
                  </a:lnTo>
                  <a:lnTo>
                    <a:pt x="9620" y="19100"/>
                  </a:lnTo>
                  <a:lnTo>
                    <a:pt x="19467" y="19184"/>
                  </a:lnTo>
                  <a:lnTo>
                    <a:pt x="24372" y="19219"/>
                  </a:lnTo>
                  <a:lnTo>
                    <a:pt x="26849" y="19231"/>
                  </a:lnTo>
                  <a:cubicBezTo>
                    <a:pt x="27436" y="19240"/>
                    <a:pt x="28036" y="19268"/>
                    <a:pt x="28634" y="19268"/>
                  </a:cubicBezTo>
                  <a:cubicBezTo>
                    <a:pt x="28849" y="19268"/>
                    <a:pt x="29064" y="19265"/>
                    <a:pt x="29278" y="19255"/>
                  </a:cubicBezTo>
                  <a:cubicBezTo>
                    <a:pt x="29563" y="19243"/>
                    <a:pt x="29825" y="19089"/>
                    <a:pt x="29968" y="18838"/>
                  </a:cubicBezTo>
                  <a:cubicBezTo>
                    <a:pt x="30040" y="18696"/>
                    <a:pt x="30099" y="18541"/>
                    <a:pt x="30147" y="18386"/>
                  </a:cubicBezTo>
                  <a:lnTo>
                    <a:pt x="30385" y="17767"/>
                  </a:lnTo>
                  <a:lnTo>
                    <a:pt x="31254" y="15469"/>
                  </a:lnTo>
                  <a:lnTo>
                    <a:pt x="33004" y="10873"/>
                  </a:lnTo>
                  <a:cubicBezTo>
                    <a:pt x="34171" y="7790"/>
                    <a:pt x="35338" y="4706"/>
                    <a:pt x="36505" y="1622"/>
                  </a:cubicBezTo>
                  <a:cubicBezTo>
                    <a:pt x="36624" y="1313"/>
                    <a:pt x="36755" y="1027"/>
                    <a:pt x="36588" y="717"/>
                  </a:cubicBezTo>
                  <a:cubicBezTo>
                    <a:pt x="36445" y="455"/>
                    <a:pt x="36171" y="277"/>
                    <a:pt x="35874" y="265"/>
                  </a:cubicBezTo>
                  <a:cubicBezTo>
                    <a:pt x="35870" y="265"/>
                    <a:pt x="35866" y="265"/>
                    <a:pt x="35862" y="265"/>
                  </a:cubicBezTo>
                  <a:cubicBezTo>
                    <a:pt x="35834" y="265"/>
                    <a:pt x="35808" y="269"/>
                    <a:pt x="35785" y="276"/>
                  </a:cubicBezTo>
                  <a:lnTo>
                    <a:pt x="35785" y="276"/>
                  </a:lnTo>
                  <a:lnTo>
                    <a:pt x="26039" y="181"/>
                  </a:lnTo>
                  <a:lnTo>
                    <a:pt x="16193" y="74"/>
                  </a:lnTo>
                  <a:lnTo>
                    <a:pt x="11275" y="27"/>
                  </a:lnTo>
                  <a:lnTo>
                    <a:pt x="8787" y="3"/>
                  </a:lnTo>
                  <a:cubicBezTo>
                    <a:pt x="8707" y="3"/>
                    <a:pt x="8627" y="1"/>
                    <a:pt x="8548" y="1"/>
                  </a:cubicBezTo>
                  <a:close/>
                </a:path>
              </a:pathLst>
            </a:custGeom>
            <a:solidFill>
              <a:srgbClr val="2D2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3"/>
            <p:cNvSpPr/>
            <p:nvPr/>
          </p:nvSpPr>
          <p:spPr>
            <a:xfrm>
              <a:off x="3261100" y="4210775"/>
              <a:ext cx="92900" cy="67875"/>
            </a:xfrm>
            <a:custGeom>
              <a:rect b="b" l="l" r="r" t="t"/>
              <a:pathLst>
                <a:path extrusionOk="0" h="2715" w="3716">
                  <a:moveTo>
                    <a:pt x="1858" y="0"/>
                  </a:moveTo>
                  <a:cubicBezTo>
                    <a:pt x="834" y="0"/>
                    <a:pt x="1" y="607"/>
                    <a:pt x="1" y="1357"/>
                  </a:cubicBezTo>
                  <a:cubicBezTo>
                    <a:pt x="1" y="2108"/>
                    <a:pt x="834" y="2715"/>
                    <a:pt x="1858" y="2715"/>
                  </a:cubicBezTo>
                  <a:cubicBezTo>
                    <a:pt x="2894" y="2715"/>
                    <a:pt x="3716" y="2108"/>
                    <a:pt x="3716" y="1357"/>
                  </a:cubicBezTo>
                  <a:cubicBezTo>
                    <a:pt x="3716" y="607"/>
                    <a:pt x="2894" y="0"/>
                    <a:pt x="185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3"/>
            <p:cNvSpPr/>
            <p:nvPr/>
          </p:nvSpPr>
          <p:spPr>
            <a:xfrm>
              <a:off x="3372725" y="4230400"/>
              <a:ext cx="48550" cy="35450"/>
            </a:xfrm>
            <a:custGeom>
              <a:rect b="b" l="l" r="r" t="t"/>
              <a:pathLst>
                <a:path extrusionOk="0" h="1418" w="1942">
                  <a:moveTo>
                    <a:pt x="977" y="1"/>
                  </a:moveTo>
                  <a:cubicBezTo>
                    <a:pt x="429" y="1"/>
                    <a:pt x="1" y="322"/>
                    <a:pt x="1" y="715"/>
                  </a:cubicBezTo>
                  <a:cubicBezTo>
                    <a:pt x="1" y="1096"/>
                    <a:pt x="429" y="1418"/>
                    <a:pt x="977" y="1418"/>
                  </a:cubicBezTo>
                  <a:cubicBezTo>
                    <a:pt x="1513" y="1418"/>
                    <a:pt x="1941" y="1096"/>
                    <a:pt x="1941" y="715"/>
                  </a:cubicBezTo>
                  <a:cubicBezTo>
                    <a:pt x="1941" y="322"/>
                    <a:pt x="1513" y="1"/>
                    <a:pt x="9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3"/>
            <p:cNvSpPr/>
            <p:nvPr/>
          </p:nvSpPr>
          <p:spPr>
            <a:xfrm>
              <a:off x="2165600" y="4287175"/>
              <a:ext cx="178150" cy="61075"/>
            </a:xfrm>
            <a:custGeom>
              <a:rect b="b" l="l" r="r" t="t"/>
              <a:pathLst>
                <a:path extrusionOk="0" h="2443" w="7126">
                  <a:moveTo>
                    <a:pt x="4466" y="1"/>
                  </a:moveTo>
                  <a:cubicBezTo>
                    <a:pt x="3777" y="1"/>
                    <a:pt x="3120" y="249"/>
                    <a:pt x="2494" y="528"/>
                  </a:cubicBezTo>
                  <a:cubicBezTo>
                    <a:pt x="1923" y="790"/>
                    <a:pt x="1375" y="1064"/>
                    <a:pt x="827" y="1361"/>
                  </a:cubicBezTo>
                  <a:cubicBezTo>
                    <a:pt x="601" y="1480"/>
                    <a:pt x="18" y="1921"/>
                    <a:pt x="6" y="2219"/>
                  </a:cubicBezTo>
                  <a:cubicBezTo>
                    <a:pt x="0" y="2397"/>
                    <a:pt x="152" y="2442"/>
                    <a:pt x="343" y="2442"/>
                  </a:cubicBezTo>
                  <a:cubicBezTo>
                    <a:pt x="537" y="2442"/>
                    <a:pt x="773" y="2395"/>
                    <a:pt x="924" y="2395"/>
                  </a:cubicBezTo>
                  <a:cubicBezTo>
                    <a:pt x="940" y="2395"/>
                    <a:pt x="956" y="2396"/>
                    <a:pt x="970" y="2397"/>
                  </a:cubicBezTo>
                  <a:cubicBezTo>
                    <a:pt x="1155" y="2409"/>
                    <a:pt x="1340" y="2414"/>
                    <a:pt x="1525" y="2414"/>
                  </a:cubicBezTo>
                  <a:cubicBezTo>
                    <a:pt x="2280" y="2414"/>
                    <a:pt x="3034" y="2326"/>
                    <a:pt x="3780" y="2231"/>
                  </a:cubicBezTo>
                  <a:cubicBezTo>
                    <a:pt x="4971" y="2088"/>
                    <a:pt x="7078" y="1778"/>
                    <a:pt x="7126" y="1040"/>
                  </a:cubicBezTo>
                  <a:cubicBezTo>
                    <a:pt x="6364" y="552"/>
                    <a:pt x="5507" y="52"/>
                    <a:pt x="4602" y="4"/>
                  </a:cubicBezTo>
                  <a:cubicBezTo>
                    <a:pt x="4556" y="2"/>
                    <a:pt x="4511" y="1"/>
                    <a:pt x="4466" y="1"/>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3"/>
            <p:cNvSpPr/>
            <p:nvPr/>
          </p:nvSpPr>
          <p:spPr>
            <a:xfrm>
              <a:off x="2190150" y="4308100"/>
              <a:ext cx="431625" cy="155175"/>
            </a:xfrm>
            <a:custGeom>
              <a:rect b="b" l="l" r="r" t="t"/>
              <a:pathLst>
                <a:path extrusionOk="0" h="6207" w="17265">
                  <a:moveTo>
                    <a:pt x="4894" y="0"/>
                  </a:moveTo>
                  <a:lnTo>
                    <a:pt x="0" y="774"/>
                  </a:lnTo>
                  <a:cubicBezTo>
                    <a:pt x="0" y="774"/>
                    <a:pt x="1572" y="5954"/>
                    <a:pt x="2417" y="6073"/>
                  </a:cubicBezTo>
                  <a:cubicBezTo>
                    <a:pt x="2982" y="6153"/>
                    <a:pt x="6920" y="6207"/>
                    <a:pt x="9467" y="6207"/>
                  </a:cubicBezTo>
                  <a:cubicBezTo>
                    <a:pt x="10676" y="6207"/>
                    <a:pt x="11572" y="6195"/>
                    <a:pt x="11645" y="6168"/>
                  </a:cubicBezTo>
                  <a:cubicBezTo>
                    <a:pt x="11752" y="6120"/>
                    <a:pt x="11847" y="6037"/>
                    <a:pt x="11883" y="5918"/>
                  </a:cubicBezTo>
                  <a:cubicBezTo>
                    <a:pt x="11883" y="5918"/>
                    <a:pt x="15628" y="6158"/>
                    <a:pt x="16822" y="6158"/>
                  </a:cubicBezTo>
                  <a:cubicBezTo>
                    <a:pt x="17035" y="6158"/>
                    <a:pt x="17166" y="6150"/>
                    <a:pt x="17181" y="6132"/>
                  </a:cubicBezTo>
                  <a:cubicBezTo>
                    <a:pt x="17264" y="6013"/>
                    <a:pt x="17181" y="5394"/>
                    <a:pt x="16931" y="5299"/>
                  </a:cubicBezTo>
                  <a:cubicBezTo>
                    <a:pt x="16681" y="5204"/>
                    <a:pt x="8823" y="3441"/>
                    <a:pt x="8144" y="3191"/>
                  </a:cubicBezTo>
                  <a:cubicBezTo>
                    <a:pt x="7712" y="3032"/>
                    <a:pt x="6687" y="3003"/>
                    <a:pt x="5999" y="3003"/>
                  </a:cubicBezTo>
                  <a:cubicBezTo>
                    <a:pt x="5606" y="3003"/>
                    <a:pt x="5322" y="3013"/>
                    <a:pt x="5322" y="3013"/>
                  </a:cubicBezTo>
                  <a:lnTo>
                    <a:pt x="4894" y="0"/>
                  </a:ln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3"/>
            <p:cNvSpPr/>
            <p:nvPr/>
          </p:nvSpPr>
          <p:spPr>
            <a:xfrm>
              <a:off x="2179725" y="2689500"/>
              <a:ext cx="77700" cy="161050"/>
            </a:xfrm>
            <a:custGeom>
              <a:rect b="b" l="l" r="r" t="t"/>
              <a:pathLst>
                <a:path extrusionOk="0" h="6442" w="3108">
                  <a:moveTo>
                    <a:pt x="1250" y="1"/>
                  </a:moveTo>
                  <a:cubicBezTo>
                    <a:pt x="1093" y="1"/>
                    <a:pt x="930" y="52"/>
                    <a:pt x="762" y="177"/>
                  </a:cubicBezTo>
                  <a:cubicBezTo>
                    <a:pt x="524" y="368"/>
                    <a:pt x="358" y="641"/>
                    <a:pt x="274" y="927"/>
                  </a:cubicBezTo>
                  <a:cubicBezTo>
                    <a:pt x="48" y="1570"/>
                    <a:pt x="0" y="2261"/>
                    <a:pt x="120" y="2927"/>
                  </a:cubicBezTo>
                  <a:cubicBezTo>
                    <a:pt x="203" y="3320"/>
                    <a:pt x="310" y="3701"/>
                    <a:pt x="441" y="4082"/>
                  </a:cubicBezTo>
                  <a:lnTo>
                    <a:pt x="1203" y="6440"/>
                  </a:lnTo>
                  <a:cubicBezTo>
                    <a:pt x="1215" y="6441"/>
                    <a:pt x="1227" y="6441"/>
                    <a:pt x="1239" y="6441"/>
                  </a:cubicBezTo>
                  <a:cubicBezTo>
                    <a:pt x="1370" y="6441"/>
                    <a:pt x="1496" y="6383"/>
                    <a:pt x="1572" y="6285"/>
                  </a:cubicBezTo>
                  <a:cubicBezTo>
                    <a:pt x="2215" y="5713"/>
                    <a:pt x="2525" y="4856"/>
                    <a:pt x="2787" y="4035"/>
                  </a:cubicBezTo>
                  <a:cubicBezTo>
                    <a:pt x="2929" y="3618"/>
                    <a:pt x="3025" y="3177"/>
                    <a:pt x="3072" y="2725"/>
                  </a:cubicBezTo>
                  <a:cubicBezTo>
                    <a:pt x="3108" y="1975"/>
                    <a:pt x="2834" y="1225"/>
                    <a:pt x="2322" y="665"/>
                  </a:cubicBezTo>
                  <a:cubicBezTo>
                    <a:pt x="2029" y="355"/>
                    <a:pt x="1661" y="1"/>
                    <a:pt x="1250" y="1"/>
                  </a:cubicBezTo>
                  <a:close/>
                </a:path>
              </a:pathLst>
            </a:custGeom>
            <a:solidFill>
              <a:srgbClr val="4337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3"/>
            <p:cNvSpPr/>
            <p:nvPr/>
          </p:nvSpPr>
          <p:spPr>
            <a:xfrm>
              <a:off x="1859750" y="3797400"/>
              <a:ext cx="7750" cy="119625"/>
            </a:xfrm>
            <a:custGeom>
              <a:rect b="b" l="l" r="r" t="t"/>
              <a:pathLst>
                <a:path extrusionOk="0" h="4785" w="310">
                  <a:moveTo>
                    <a:pt x="107" y="0"/>
                  </a:moveTo>
                  <a:cubicBezTo>
                    <a:pt x="66" y="0"/>
                    <a:pt x="24" y="27"/>
                    <a:pt x="24" y="81"/>
                  </a:cubicBezTo>
                  <a:cubicBezTo>
                    <a:pt x="0" y="414"/>
                    <a:pt x="12" y="748"/>
                    <a:pt x="36" y="1093"/>
                  </a:cubicBezTo>
                  <a:cubicBezTo>
                    <a:pt x="60" y="1545"/>
                    <a:pt x="84" y="2010"/>
                    <a:pt x="107" y="2474"/>
                  </a:cubicBezTo>
                  <a:cubicBezTo>
                    <a:pt x="131" y="2938"/>
                    <a:pt x="155" y="3367"/>
                    <a:pt x="155" y="3819"/>
                  </a:cubicBezTo>
                  <a:cubicBezTo>
                    <a:pt x="155" y="4010"/>
                    <a:pt x="155" y="4200"/>
                    <a:pt x="143" y="4379"/>
                  </a:cubicBezTo>
                  <a:cubicBezTo>
                    <a:pt x="143" y="4450"/>
                    <a:pt x="131" y="4534"/>
                    <a:pt x="131" y="4605"/>
                  </a:cubicBezTo>
                  <a:cubicBezTo>
                    <a:pt x="131" y="4653"/>
                    <a:pt x="131" y="4700"/>
                    <a:pt x="143" y="4760"/>
                  </a:cubicBezTo>
                  <a:cubicBezTo>
                    <a:pt x="143" y="4775"/>
                    <a:pt x="157" y="4785"/>
                    <a:pt x="170" y="4785"/>
                  </a:cubicBezTo>
                  <a:cubicBezTo>
                    <a:pt x="178" y="4785"/>
                    <a:pt x="186" y="4781"/>
                    <a:pt x="191" y="4772"/>
                  </a:cubicBezTo>
                  <a:cubicBezTo>
                    <a:pt x="215" y="4736"/>
                    <a:pt x="238" y="4688"/>
                    <a:pt x="262" y="4653"/>
                  </a:cubicBezTo>
                  <a:cubicBezTo>
                    <a:pt x="274" y="4581"/>
                    <a:pt x="274" y="4510"/>
                    <a:pt x="286" y="4450"/>
                  </a:cubicBezTo>
                  <a:cubicBezTo>
                    <a:pt x="298" y="4260"/>
                    <a:pt x="310" y="4069"/>
                    <a:pt x="310" y="3891"/>
                  </a:cubicBezTo>
                  <a:cubicBezTo>
                    <a:pt x="310" y="3438"/>
                    <a:pt x="298" y="2974"/>
                    <a:pt x="274" y="2522"/>
                  </a:cubicBezTo>
                  <a:cubicBezTo>
                    <a:pt x="250" y="1712"/>
                    <a:pt x="179" y="890"/>
                    <a:pt x="191" y="81"/>
                  </a:cubicBezTo>
                  <a:cubicBezTo>
                    <a:pt x="191" y="27"/>
                    <a:pt x="149" y="0"/>
                    <a:pt x="107" y="0"/>
                  </a:cubicBezTo>
                  <a:close/>
                </a:path>
              </a:pathLst>
            </a:custGeom>
            <a:solidFill>
              <a:srgbClr val="9B85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3"/>
            <p:cNvSpPr/>
            <p:nvPr/>
          </p:nvSpPr>
          <p:spPr>
            <a:xfrm>
              <a:off x="1854050" y="3759300"/>
              <a:ext cx="65125" cy="147000"/>
            </a:xfrm>
            <a:custGeom>
              <a:rect b="b" l="l" r="r" t="t"/>
              <a:pathLst>
                <a:path extrusionOk="0" h="5880" w="2605">
                  <a:moveTo>
                    <a:pt x="2559" y="0"/>
                  </a:moveTo>
                  <a:cubicBezTo>
                    <a:pt x="2545" y="0"/>
                    <a:pt x="2531" y="7"/>
                    <a:pt x="2526" y="21"/>
                  </a:cubicBezTo>
                  <a:lnTo>
                    <a:pt x="2526" y="33"/>
                  </a:lnTo>
                  <a:cubicBezTo>
                    <a:pt x="2157" y="1009"/>
                    <a:pt x="1883" y="2010"/>
                    <a:pt x="1478" y="2974"/>
                  </a:cubicBezTo>
                  <a:cubicBezTo>
                    <a:pt x="1276" y="3486"/>
                    <a:pt x="1062" y="3998"/>
                    <a:pt x="800" y="4474"/>
                  </a:cubicBezTo>
                  <a:cubicBezTo>
                    <a:pt x="562" y="4927"/>
                    <a:pt x="276" y="5343"/>
                    <a:pt x="26" y="5784"/>
                  </a:cubicBezTo>
                  <a:cubicBezTo>
                    <a:pt x="0" y="5835"/>
                    <a:pt x="41" y="5880"/>
                    <a:pt x="84" y="5880"/>
                  </a:cubicBezTo>
                  <a:cubicBezTo>
                    <a:pt x="102" y="5880"/>
                    <a:pt x="119" y="5872"/>
                    <a:pt x="133" y="5855"/>
                  </a:cubicBezTo>
                  <a:cubicBezTo>
                    <a:pt x="419" y="5427"/>
                    <a:pt x="669" y="4986"/>
                    <a:pt x="871" y="4522"/>
                  </a:cubicBezTo>
                  <a:cubicBezTo>
                    <a:pt x="1121" y="4022"/>
                    <a:pt x="1359" y="3522"/>
                    <a:pt x="1574" y="3010"/>
                  </a:cubicBezTo>
                  <a:cubicBezTo>
                    <a:pt x="1788" y="2498"/>
                    <a:pt x="1978" y="2010"/>
                    <a:pt x="2157" y="1510"/>
                  </a:cubicBezTo>
                  <a:cubicBezTo>
                    <a:pt x="2348" y="1033"/>
                    <a:pt x="2490" y="545"/>
                    <a:pt x="2598" y="45"/>
                  </a:cubicBezTo>
                  <a:cubicBezTo>
                    <a:pt x="2605" y="16"/>
                    <a:pt x="2581" y="0"/>
                    <a:pt x="2559" y="0"/>
                  </a:cubicBezTo>
                  <a:close/>
                </a:path>
              </a:pathLst>
            </a:custGeom>
            <a:solidFill>
              <a:srgbClr val="9B85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3"/>
            <p:cNvSpPr/>
            <p:nvPr/>
          </p:nvSpPr>
          <p:spPr>
            <a:xfrm>
              <a:off x="1115300" y="3435675"/>
              <a:ext cx="717975" cy="1031400"/>
            </a:xfrm>
            <a:custGeom>
              <a:rect b="b" l="l" r="r" t="t"/>
              <a:pathLst>
                <a:path extrusionOk="0" h="41256" w="28719">
                  <a:moveTo>
                    <a:pt x="7787" y="0"/>
                  </a:moveTo>
                  <a:cubicBezTo>
                    <a:pt x="7787" y="0"/>
                    <a:pt x="1" y="2024"/>
                    <a:pt x="167" y="13300"/>
                  </a:cubicBezTo>
                  <a:cubicBezTo>
                    <a:pt x="787" y="24146"/>
                    <a:pt x="2120" y="36922"/>
                    <a:pt x="2584" y="41255"/>
                  </a:cubicBezTo>
                  <a:lnTo>
                    <a:pt x="13169" y="41255"/>
                  </a:lnTo>
                  <a:lnTo>
                    <a:pt x="13705" y="23396"/>
                  </a:lnTo>
                  <a:lnTo>
                    <a:pt x="17586" y="41255"/>
                  </a:lnTo>
                  <a:lnTo>
                    <a:pt x="28719" y="41255"/>
                  </a:lnTo>
                  <a:cubicBezTo>
                    <a:pt x="27969" y="35314"/>
                    <a:pt x="24694" y="10490"/>
                    <a:pt x="21265" y="8382"/>
                  </a:cubicBezTo>
                  <a:lnTo>
                    <a:pt x="778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3"/>
            <p:cNvSpPr/>
            <p:nvPr/>
          </p:nvSpPr>
          <p:spPr>
            <a:xfrm>
              <a:off x="1932375" y="3140700"/>
              <a:ext cx="411375" cy="1203750"/>
            </a:xfrm>
            <a:custGeom>
              <a:rect b="b" l="l" r="r" t="t"/>
              <a:pathLst>
                <a:path extrusionOk="0" h="48150" w="16455">
                  <a:moveTo>
                    <a:pt x="1834" y="0"/>
                  </a:moveTo>
                  <a:lnTo>
                    <a:pt x="1810" y="191"/>
                  </a:lnTo>
                  <a:lnTo>
                    <a:pt x="1465" y="2739"/>
                  </a:lnTo>
                  <a:lnTo>
                    <a:pt x="0" y="13526"/>
                  </a:lnTo>
                  <a:lnTo>
                    <a:pt x="3298" y="28849"/>
                  </a:lnTo>
                  <a:lnTo>
                    <a:pt x="4715" y="33385"/>
                  </a:lnTo>
                  <a:lnTo>
                    <a:pt x="7442" y="42184"/>
                  </a:lnTo>
                  <a:cubicBezTo>
                    <a:pt x="8049" y="44137"/>
                    <a:pt x="8585" y="46137"/>
                    <a:pt x="9275" y="48054"/>
                  </a:cubicBezTo>
                  <a:cubicBezTo>
                    <a:pt x="9287" y="48090"/>
                    <a:pt x="9311" y="48137"/>
                    <a:pt x="9359" y="48149"/>
                  </a:cubicBezTo>
                  <a:cubicBezTo>
                    <a:pt x="9394" y="48149"/>
                    <a:pt x="9430" y="48137"/>
                    <a:pt x="9466" y="48113"/>
                  </a:cubicBezTo>
                  <a:cubicBezTo>
                    <a:pt x="10549" y="47506"/>
                    <a:pt x="11895" y="47673"/>
                    <a:pt x="13097" y="47351"/>
                  </a:cubicBezTo>
                  <a:cubicBezTo>
                    <a:pt x="13478" y="47256"/>
                    <a:pt x="13847" y="47113"/>
                    <a:pt x="14228" y="47066"/>
                  </a:cubicBezTo>
                  <a:cubicBezTo>
                    <a:pt x="14252" y="47064"/>
                    <a:pt x="14278" y="47063"/>
                    <a:pt x="14306" y="47063"/>
                  </a:cubicBezTo>
                  <a:cubicBezTo>
                    <a:pt x="14599" y="47063"/>
                    <a:pt x="15158" y="47153"/>
                    <a:pt x="15636" y="47153"/>
                  </a:cubicBezTo>
                  <a:cubicBezTo>
                    <a:pt x="15996" y="47153"/>
                    <a:pt x="16310" y="47102"/>
                    <a:pt x="16431" y="46923"/>
                  </a:cubicBezTo>
                  <a:cubicBezTo>
                    <a:pt x="16443" y="46899"/>
                    <a:pt x="16455" y="46875"/>
                    <a:pt x="16455" y="46851"/>
                  </a:cubicBezTo>
                  <a:cubicBezTo>
                    <a:pt x="16455" y="46720"/>
                    <a:pt x="16443" y="46601"/>
                    <a:pt x="16395" y="46482"/>
                  </a:cubicBezTo>
                  <a:cubicBezTo>
                    <a:pt x="16324" y="45982"/>
                    <a:pt x="16241" y="45494"/>
                    <a:pt x="16157" y="45006"/>
                  </a:cubicBezTo>
                  <a:cubicBezTo>
                    <a:pt x="15871" y="43220"/>
                    <a:pt x="15574" y="41446"/>
                    <a:pt x="15288" y="39660"/>
                  </a:cubicBezTo>
                  <a:lnTo>
                    <a:pt x="14074" y="32183"/>
                  </a:lnTo>
                  <a:cubicBezTo>
                    <a:pt x="13621" y="29385"/>
                    <a:pt x="13181" y="26587"/>
                    <a:pt x="12728" y="23801"/>
                  </a:cubicBezTo>
                  <a:cubicBezTo>
                    <a:pt x="12300" y="21110"/>
                    <a:pt x="11859" y="18431"/>
                    <a:pt x="11430" y="15752"/>
                  </a:cubicBezTo>
                  <a:cubicBezTo>
                    <a:pt x="11085" y="13585"/>
                    <a:pt x="10752" y="11430"/>
                    <a:pt x="10406" y="9275"/>
                  </a:cubicBezTo>
                  <a:cubicBezTo>
                    <a:pt x="10216" y="8061"/>
                    <a:pt x="10014" y="6846"/>
                    <a:pt x="9847" y="5632"/>
                  </a:cubicBezTo>
                  <a:lnTo>
                    <a:pt x="9847" y="5608"/>
                  </a:lnTo>
                  <a:cubicBezTo>
                    <a:pt x="9513" y="3870"/>
                    <a:pt x="7085" y="2334"/>
                    <a:pt x="4989" y="1310"/>
                  </a:cubicBezTo>
                  <a:cubicBezTo>
                    <a:pt x="4037" y="846"/>
                    <a:pt x="3048" y="429"/>
                    <a:pt x="2036" y="72"/>
                  </a:cubicBezTo>
                  <a:lnTo>
                    <a:pt x="183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3"/>
            <p:cNvSpPr/>
            <p:nvPr/>
          </p:nvSpPr>
          <p:spPr>
            <a:xfrm>
              <a:off x="1156075" y="3023225"/>
              <a:ext cx="822450" cy="750550"/>
            </a:xfrm>
            <a:custGeom>
              <a:rect b="b" l="l" r="r" t="t"/>
              <a:pathLst>
                <a:path extrusionOk="0" h="30022" w="32898">
                  <a:moveTo>
                    <a:pt x="19779" y="1"/>
                  </a:moveTo>
                  <a:cubicBezTo>
                    <a:pt x="19636" y="1"/>
                    <a:pt x="19492" y="3"/>
                    <a:pt x="19349" y="8"/>
                  </a:cubicBezTo>
                  <a:cubicBezTo>
                    <a:pt x="17777" y="68"/>
                    <a:pt x="14503" y="1175"/>
                    <a:pt x="13443" y="2342"/>
                  </a:cubicBezTo>
                  <a:cubicBezTo>
                    <a:pt x="11074" y="4961"/>
                    <a:pt x="9145" y="7962"/>
                    <a:pt x="6847" y="10593"/>
                  </a:cubicBezTo>
                  <a:cubicBezTo>
                    <a:pt x="5490" y="12141"/>
                    <a:pt x="4537" y="13962"/>
                    <a:pt x="3454" y="15701"/>
                  </a:cubicBezTo>
                  <a:cubicBezTo>
                    <a:pt x="2918" y="16558"/>
                    <a:pt x="2239" y="17320"/>
                    <a:pt x="1680" y="18153"/>
                  </a:cubicBezTo>
                  <a:cubicBezTo>
                    <a:pt x="1084" y="19070"/>
                    <a:pt x="751" y="20249"/>
                    <a:pt x="239" y="21225"/>
                  </a:cubicBezTo>
                  <a:cubicBezTo>
                    <a:pt x="132" y="21451"/>
                    <a:pt x="1" y="21713"/>
                    <a:pt x="84" y="21951"/>
                  </a:cubicBezTo>
                  <a:cubicBezTo>
                    <a:pt x="358" y="22785"/>
                    <a:pt x="1882" y="23404"/>
                    <a:pt x="2596" y="23737"/>
                  </a:cubicBezTo>
                  <a:cubicBezTo>
                    <a:pt x="3656" y="24237"/>
                    <a:pt x="4775" y="24606"/>
                    <a:pt x="5775" y="25226"/>
                  </a:cubicBezTo>
                  <a:cubicBezTo>
                    <a:pt x="7418" y="26214"/>
                    <a:pt x="8966" y="27381"/>
                    <a:pt x="10705" y="28202"/>
                  </a:cubicBezTo>
                  <a:cubicBezTo>
                    <a:pt x="12907" y="29238"/>
                    <a:pt x="15348" y="29595"/>
                    <a:pt x="17753" y="29750"/>
                  </a:cubicBezTo>
                  <a:cubicBezTo>
                    <a:pt x="18226" y="29776"/>
                    <a:pt x="19491" y="30022"/>
                    <a:pt x="20336" y="30022"/>
                  </a:cubicBezTo>
                  <a:cubicBezTo>
                    <a:pt x="20639" y="30022"/>
                    <a:pt x="20889" y="29990"/>
                    <a:pt x="21027" y="29905"/>
                  </a:cubicBezTo>
                  <a:cubicBezTo>
                    <a:pt x="21289" y="29750"/>
                    <a:pt x="21385" y="29048"/>
                    <a:pt x="21504" y="28786"/>
                  </a:cubicBezTo>
                  <a:cubicBezTo>
                    <a:pt x="22075" y="27524"/>
                    <a:pt x="22504" y="26178"/>
                    <a:pt x="23004" y="24880"/>
                  </a:cubicBezTo>
                  <a:cubicBezTo>
                    <a:pt x="23159" y="24487"/>
                    <a:pt x="23480" y="22892"/>
                    <a:pt x="23861" y="22666"/>
                  </a:cubicBezTo>
                  <a:lnTo>
                    <a:pt x="31052" y="18225"/>
                  </a:lnTo>
                  <a:lnTo>
                    <a:pt x="32517" y="7438"/>
                  </a:lnTo>
                  <a:lnTo>
                    <a:pt x="32862" y="4890"/>
                  </a:lnTo>
                  <a:lnTo>
                    <a:pt x="32898" y="4699"/>
                  </a:lnTo>
                  <a:lnTo>
                    <a:pt x="27492" y="2282"/>
                  </a:lnTo>
                  <a:cubicBezTo>
                    <a:pt x="26969" y="1961"/>
                    <a:pt x="26433" y="1687"/>
                    <a:pt x="25885" y="1437"/>
                  </a:cubicBezTo>
                  <a:cubicBezTo>
                    <a:pt x="25064" y="1068"/>
                    <a:pt x="24230" y="758"/>
                    <a:pt x="23361" y="520"/>
                  </a:cubicBezTo>
                  <a:cubicBezTo>
                    <a:pt x="22201" y="180"/>
                    <a:pt x="20993" y="1"/>
                    <a:pt x="197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3"/>
            <p:cNvSpPr/>
            <p:nvPr/>
          </p:nvSpPr>
          <p:spPr>
            <a:xfrm>
              <a:off x="2044875" y="3257275"/>
              <a:ext cx="454150" cy="340950"/>
            </a:xfrm>
            <a:custGeom>
              <a:rect b="b" l="l" r="r" t="t"/>
              <a:pathLst>
                <a:path extrusionOk="0" h="13638" w="18166">
                  <a:moveTo>
                    <a:pt x="9280" y="1"/>
                  </a:moveTo>
                  <a:cubicBezTo>
                    <a:pt x="8887" y="1"/>
                    <a:pt x="8347" y="925"/>
                    <a:pt x="7966" y="1326"/>
                  </a:cubicBezTo>
                  <a:cubicBezTo>
                    <a:pt x="7347" y="2017"/>
                    <a:pt x="6776" y="2743"/>
                    <a:pt x="6252" y="3517"/>
                  </a:cubicBezTo>
                  <a:cubicBezTo>
                    <a:pt x="5561" y="4612"/>
                    <a:pt x="4763" y="5767"/>
                    <a:pt x="4609" y="6148"/>
                  </a:cubicBezTo>
                  <a:cubicBezTo>
                    <a:pt x="4287" y="6970"/>
                    <a:pt x="751" y="9232"/>
                    <a:pt x="1" y="9696"/>
                  </a:cubicBezTo>
                  <a:lnTo>
                    <a:pt x="2370" y="13637"/>
                  </a:lnTo>
                  <a:cubicBezTo>
                    <a:pt x="3692" y="12708"/>
                    <a:pt x="6395" y="9899"/>
                    <a:pt x="7954" y="9577"/>
                  </a:cubicBezTo>
                  <a:cubicBezTo>
                    <a:pt x="8514" y="9482"/>
                    <a:pt x="9085" y="9339"/>
                    <a:pt x="9633" y="9149"/>
                  </a:cubicBezTo>
                  <a:cubicBezTo>
                    <a:pt x="10074" y="8946"/>
                    <a:pt x="10490" y="8720"/>
                    <a:pt x="10895" y="8446"/>
                  </a:cubicBezTo>
                  <a:cubicBezTo>
                    <a:pt x="11407" y="8125"/>
                    <a:pt x="12693" y="7779"/>
                    <a:pt x="13193" y="7434"/>
                  </a:cubicBezTo>
                  <a:cubicBezTo>
                    <a:pt x="13634" y="7124"/>
                    <a:pt x="13300" y="6815"/>
                    <a:pt x="13717" y="6470"/>
                  </a:cubicBezTo>
                  <a:cubicBezTo>
                    <a:pt x="14015" y="6220"/>
                    <a:pt x="14288" y="5946"/>
                    <a:pt x="14562" y="5660"/>
                  </a:cubicBezTo>
                  <a:cubicBezTo>
                    <a:pt x="14705" y="5493"/>
                    <a:pt x="14860" y="5303"/>
                    <a:pt x="14860" y="5077"/>
                  </a:cubicBezTo>
                  <a:cubicBezTo>
                    <a:pt x="14836" y="4958"/>
                    <a:pt x="14824" y="4838"/>
                    <a:pt x="14824" y="4707"/>
                  </a:cubicBezTo>
                  <a:cubicBezTo>
                    <a:pt x="14872" y="4577"/>
                    <a:pt x="14979" y="4457"/>
                    <a:pt x="15110" y="4386"/>
                  </a:cubicBezTo>
                  <a:lnTo>
                    <a:pt x="16574" y="3338"/>
                  </a:lnTo>
                  <a:cubicBezTo>
                    <a:pt x="16717" y="3231"/>
                    <a:pt x="18122" y="2136"/>
                    <a:pt x="18146" y="1969"/>
                  </a:cubicBezTo>
                  <a:cubicBezTo>
                    <a:pt x="18166" y="1781"/>
                    <a:pt x="17840" y="1725"/>
                    <a:pt x="17600" y="1725"/>
                  </a:cubicBezTo>
                  <a:cubicBezTo>
                    <a:pt x="17551" y="1725"/>
                    <a:pt x="17506" y="1727"/>
                    <a:pt x="17467" y="1731"/>
                  </a:cubicBezTo>
                  <a:cubicBezTo>
                    <a:pt x="17003" y="1767"/>
                    <a:pt x="16884" y="1993"/>
                    <a:pt x="16682" y="2100"/>
                  </a:cubicBezTo>
                  <a:cubicBezTo>
                    <a:pt x="15503" y="2719"/>
                    <a:pt x="14348" y="3374"/>
                    <a:pt x="13098" y="3838"/>
                  </a:cubicBezTo>
                  <a:cubicBezTo>
                    <a:pt x="11848" y="4303"/>
                    <a:pt x="11121" y="4207"/>
                    <a:pt x="9455" y="4279"/>
                  </a:cubicBezTo>
                  <a:cubicBezTo>
                    <a:pt x="9438" y="4280"/>
                    <a:pt x="9420" y="4280"/>
                    <a:pt x="9400" y="4280"/>
                  </a:cubicBezTo>
                  <a:cubicBezTo>
                    <a:pt x="9137" y="4280"/>
                    <a:pt x="8567" y="4209"/>
                    <a:pt x="8478" y="4076"/>
                  </a:cubicBezTo>
                  <a:cubicBezTo>
                    <a:pt x="8312" y="3850"/>
                    <a:pt x="8264" y="3564"/>
                    <a:pt x="8347" y="3303"/>
                  </a:cubicBezTo>
                  <a:cubicBezTo>
                    <a:pt x="8431" y="3005"/>
                    <a:pt x="8573" y="2719"/>
                    <a:pt x="8740" y="2457"/>
                  </a:cubicBezTo>
                  <a:cubicBezTo>
                    <a:pt x="9181" y="1743"/>
                    <a:pt x="9943" y="552"/>
                    <a:pt x="9455" y="76"/>
                  </a:cubicBezTo>
                  <a:cubicBezTo>
                    <a:pt x="9401" y="24"/>
                    <a:pt x="9342" y="1"/>
                    <a:pt x="9280" y="1"/>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3"/>
            <p:cNvSpPr/>
            <p:nvPr/>
          </p:nvSpPr>
          <p:spPr>
            <a:xfrm>
              <a:off x="2267225" y="3381500"/>
              <a:ext cx="222675" cy="110150"/>
            </a:xfrm>
            <a:custGeom>
              <a:rect b="b" l="l" r="r" t="t"/>
              <a:pathLst>
                <a:path extrusionOk="0" h="4406" w="8907">
                  <a:moveTo>
                    <a:pt x="8353" y="1"/>
                  </a:moveTo>
                  <a:cubicBezTo>
                    <a:pt x="8176" y="1"/>
                    <a:pt x="7979" y="29"/>
                    <a:pt x="7800" y="108"/>
                  </a:cubicBezTo>
                  <a:lnTo>
                    <a:pt x="4335" y="1608"/>
                  </a:lnTo>
                  <a:lnTo>
                    <a:pt x="1" y="4406"/>
                  </a:lnTo>
                  <a:cubicBezTo>
                    <a:pt x="1" y="4406"/>
                    <a:pt x="1954" y="4156"/>
                    <a:pt x="3501" y="3441"/>
                  </a:cubicBezTo>
                  <a:cubicBezTo>
                    <a:pt x="5049" y="2715"/>
                    <a:pt x="8883" y="358"/>
                    <a:pt x="8883" y="358"/>
                  </a:cubicBezTo>
                  <a:cubicBezTo>
                    <a:pt x="8907" y="286"/>
                    <a:pt x="8907" y="203"/>
                    <a:pt x="8895" y="131"/>
                  </a:cubicBezTo>
                  <a:cubicBezTo>
                    <a:pt x="8866" y="73"/>
                    <a:pt x="8634" y="1"/>
                    <a:pt x="8353" y="1"/>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3"/>
            <p:cNvSpPr/>
            <p:nvPr/>
          </p:nvSpPr>
          <p:spPr>
            <a:xfrm>
              <a:off x="2257700" y="3358300"/>
              <a:ext cx="235775" cy="116975"/>
            </a:xfrm>
            <a:custGeom>
              <a:rect b="b" l="l" r="r" t="t"/>
              <a:pathLst>
                <a:path extrusionOk="0" h="4679" w="9431">
                  <a:moveTo>
                    <a:pt x="8873" y="0"/>
                  </a:moveTo>
                  <a:cubicBezTo>
                    <a:pt x="8695" y="0"/>
                    <a:pt x="8495" y="29"/>
                    <a:pt x="8311" y="107"/>
                  </a:cubicBezTo>
                  <a:lnTo>
                    <a:pt x="4847" y="1619"/>
                  </a:lnTo>
                  <a:lnTo>
                    <a:pt x="1" y="4679"/>
                  </a:lnTo>
                  <a:cubicBezTo>
                    <a:pt x="1" y="4679"/>
                    <a:pt x="2466" y="4167"/>
                    <a:pt x="4013" y="3441"/>
                  </a:cubicBezTo>
                  <a:cubicBezTo>
                    <a:pt x="5561" y="2726"/>
                    <a:pt x="9395" y="357"/>
                    <a:pt x="9395" y="357"/>
                  </a:cubicBezTo>
                  <a:cubicBezTo>
                    <a:pt x="9431" y="285"/>
                    <a:pt x="9431" y="202"/>
                    <a:pt x="9407" y="131"/>
                  </a:cubicBezTo>
                  <a:cubicBezTo>
                    <a:pt x="9385" y="72"/>
                    <a:pt x="9157" y="0"/>
                    <a:pt x="8873" y="0"/>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3"/>
            <p:cNvSpPr/>
            <p:nvPr/>
          </p:nvSpPr>
          <p:spPr>
            <a:xfrm>
              <a:off x="2277050" y="3322875"/>
              <a:ext cx="236375" cy="117000"/>
            </a:xfrm>
            <a:custGeom>
              <a:rect b="b" l="l" r="r" t="t"/>
              <a:pathLst>
                <a:path extrusionOk="0" h="4680" w="9455">
                  <a:moveTo>
                    <a:pt x="8876" y="0"/>
                  </a:moveTo>
                  <a:cubicBezTo>
                    <a:pt x="8700" y="0"/>
                    <a:pt x="8503" y="29"/>
                    <a:pt x="8323" y="107"/>
                  </a:cubicBezTo>
                  <a:lnTo>
                    <a:pt x="4859" y="1619"/>
                  </a:lnTo>
                  <a:lnTo>
                    <a:pt x="1" y="4679"/>
                  </a:lnTo>
                  <a:cubicBezTo>
                    <a:pt x="1" y="4679"/>
                    <a:pt x="2465" y="4155"/>
                    <a:pt x="4025" y="3441"/>
                  </a:cubicBezTo>
                  <a:cubicBezTo>
                    <a:pt x="5573" y="2715"/>
                    <a:pt x="7978" y="1488"/>
                    <a:pt x="9335" y="559"/>
                  </a:cubicBezTo>
                  <a:cubicBezTo>
                    <a:pt x="9431" y="500"/>
                    <a:pt x="9454" y="226"/>
                    <a:pt x="9407" y="131"/>
                  </a:cubicBezTo>
                  <a:cubicBezTo>
                    <a:pt x="9385" y="72"/>
                    <a:pt x="9156" y="0"/>
                    <a:pt x="8876" y="0"/>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3"/>
            <p:cNvSpPr/>
            <p:nvPr/>
          </p:nvSpPr>
          <p:spPr>
            <a:xfrm>
              <a:off x="1786225" y="2697550"/>
              <a:ext cx="465550" cy="493975"/>
            </a:xfrm>
            <a:custGeom>
              <a:rect b="b" l="l" r="r" t="t"/>
              <a:pathLst>
                <a:path extrusionOk="0" h="19759" w="18622">
                  <a:moveTo>
                    <a:pt x="12198" y="0"/>
                  </a:moveTo>
                  <a:cubicBezTo>
                    <a:pt x="9886" y="0"/>
                    <a:pt x="7634" y="1274"/>
                    <a:pt x="7561" y="4820"/>
                  </a:cubicBezTo>
                  <a:cubicBezTo>
                    <a:pt x="7775" y="6475"/>
                    <a:pt x="7716" y="6606"/>
                    <a:pt x="7716" y="6606"/>
                  </a:cubicBezTo>
                  <a:cubicBezTo>
                    <a:pt x="7716" y="6606"/>
                    <a:pt x="7509" y="6549"/>
                    <a:pt x="7236" y="6549"/>
                  </a:cubicBezTo>
                  <a:cubicBezTo>
                    <a:pt x="6621" y="6549"/>
                    <a:pt x="5671" y="6840"/>
                    <a:pt x="6001" y="8737"/>
                  </a:cubicBezTo>
                  <a:cubicBezTo>
                    <a:pt x="6251" y="9975"/>
                    <a:pt x="6585" y="10416"/>
                    <a:pt x="6585" y="10416"/>
                  </a:cubicBezTo>
                  <a:lnTo>
                    <a:pt x="2096" y="13940"/>
                  </a:lnTo>
                  <a:cubicBezTo>
                    <a:pt x="1757" y="14202"/>
                    <a:pt x="1465" y="14605"/>
                    <a:pt x="1060" y="14605"/>
                  </a:cubicBezTo>
                  <a:cubicBezTo>
                    <a:pt x="967" y="14605"/>
                    <a:pt x="869" y="14584"/>
                    <a:pt x="762" y="14535"/>
                  </a:cubicBezTo>
                  <a:cubicBezTo>
                    <a:pt x="703" y="14500"/>
                    <a:pt x="643" y="14476"/>
                    <a:pt x="572" y="14464"/>
                  </a:cubicBezTo>
                  <a:cubicBezTo>
                    <a:pt x="560" y="14462"/>
                    <a:pt x="548" y="14461"/>
                    <a:pt x="536" y="14461"/>
                  </a:cubicBezTo>
                  <a:cubicBezTo>
                    <a:pt x="478" y="14461"/>
                    <a:pt x="423" y="14486"/>
                    <a:pt x="393" y="14535"/>
                  </a:cubicBezTo>
                  <a:cubicBezTo>
                    <a:pt x="370" y="14571"/>
                    <a:pt x="370" y="14619"/>
                    <a:pt x="370" y="14666"/>
                  </a:cubicBezTo>
                  <a:cubicBezTo>
                    <a:pt x="346" y="14881"/>
                    <a:pt x="298" y="15095"/>
                    <a:pt x="227" y="15297"/>
                  </a:cubicBezTo>
                  <a:cubicBezTo>
                    <a:pt x="0" y="16107"/>
                    <a:pt x="227" y="16869"/>
                    <a:pt x="655" y="17571"/>
                  </a:cubicBezTo>
                  <a:cubicBezTo>
                    <a:pt x="1024" y="18167"/>
                    <a:pt x="1536" y="18667"/>
                    <a:pt x="2144" y="19012"/>
                  </a:cubicBezTo>
                  <a:cubicBezTo>
                    <a:pt x="2739" y="19322"/>
                    <a:pt x="3382" y="19524"/>
                    <a:pt x="4037" y="19631"/>
                  </a:cubicBezTo>
                  <a:cubicBezTo>
                    <a:pt x="4473" y="19706"/>
                    <a:pt x="4920" y="19758"/>
                    <a:pt x="5364" y="19758"/>
                  </a:cubicBezTo>
                  <a:cubicBezTo>
                    <a:pt x="5768" y="19758"/>
                    <a:pt x="6170" y="19715"/>
                    <a:pt x="6561" y="19607"/>
                  </a:cubicBezTo>
                  <a:cubicBezTo>
                    <a:pt x="7061" y="19476"/>
                    <a:pt x="7406" y="19310"/>
                    <a:pt x="7751" y="18905"/>
                  </a:cubicBezTo>
                  <a:cubicBezTo>
                    <a:pt x="7823" y="18834"/>
                    <a:pt x="7870" y="18750"/>
                    <a:pt x="7918" y="18667"/>
                  </a:cubicBezTo>
                  <a:cubicBezTo>
                    <a:pt x="8013" y="18453"/>
                    <a:pt x="8049" y="18226"/>
                    <a:pt x="8025" y="18000"/>
                  </a:cubicBezTo>
                  <a:cubicBezTo>
                    <a:pt x="8037" y="17929"/>
                    <a:pt x="7978" y="17869"/>
                    <a:pt x="7918" y="17869"/>
                  </a:cubicBezTo>
                  <a:cubicBezTo>
                    <a:pt x="7549" y="17810"/>
                    <a:pt x="7787" y="17619"/>
                    <a:pt x="7942" y="17452"/>
                  </a:cubicBezTo>
                  <a:cubicBezTo>
                    <a:pt x="8097" y="17298"/>
                    <a:pt x="8240" y="17143"/>
                    <a:pt x="8394" y="16988"/>
                  </a:cubicBezTo>
                  <a:cubicBezTo>
                    <a:pt x="8716" y="16667"/>
                    <a:pt x="9037" y="16333"/>
                    <a:pt x="9371" y="16012"/>
                  </a:cubicBezTo>
                  <a:cubicBezTo>
                    <a:pt x="9740" y="15643"/>
                    <a:pt x="10109" y="15274"/>
                    <a:pt x="10478" y="14905"/>
                  </a:cubicBezTo>
                  <a:cubicBezTo>
                    <a:pt x="10478" y="14905"/>
                    <a:pt x="11955" y="15805"/>
                    <a:pt x="13612" y="15805"/>
                  </a:cubicBezTo>
                  <a:cubicBezTo>
                    <a:pt x="15288" y="15805"/>
                    <a:pt x="17147" y="14884"/>
                    <a:pt x="17848" y="11178"/>
                  </a:cubicBezTo>
                  <a:cubicBezTo>
                    <a:pt x="18193" y="8130"/>
                    <a:pt x="18622" y="3165"/>
                    <a:pt x="16074" y="1236"/>
                  </a:cubicBezTo>
                  <a:cubicBezTo>
                    <a:pt x="15097" y="492"/>
                    <a:pt x="13636" y="0"/>
                    <a:pt x="12198" y="0"/>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3"/>
            <p:cNvSpPr/>
            <p:nvPr/>
          </p:nvSpPr>
          <p:spPr>
            <a:xfrm>
              <a:off x="2149075" y="2876375"/>
              <a:ext cx="20850" cy="41700"/>
            </a:xfrm>
            <a:custGeom>
              <a:rect b="b" l="l" r="r" t="t"/>
              <a:pathLst>
                <a:path extrusionOk="0" h="1668" w="834">
                  <a:moveTo>
                    <a:pt x="417" y="1"/>
                  </a:moveTo>
                  <a:cubicBezTo>
                    <a:pt x="179" y="1"/>
                    <a:pt x="0" y="382"/>
                    <a:pt x="0" y="834"/>
                  </a:cubicBezTo>
                  <a:cubicBezTo>
                    <a:pt x="0" y="1298"/>
                    <a:pt x="179" y="1667"/>
                    <a:pt x="417" y="1667"/>
                  </a:cubicBezTo>
                  <a:cubicBezTo>
                    <a:pt x="643" y="1667"/>
                    <a:pt x="834" y="1298"/>
                    <a:pt x="834" y="834"/>
                  </a:cubicBezTo>
                  <a:cubicBezTo>
                    <a:pt x="834" y="382"/>
                    <a:pt x="643" y="1"/>
                    <a:pt x="417" y="1"/>
                  </a:cubicBezTo>
                  <a:close/>
                </a:path>
              </a:pathLst>
            </a:custGeom>
            <a:solidFill>
              <a:srgbClr val="5621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3"/>
            <p:cNvSpPr/>
            <p:nvPr/>
          </p:nvSpPr>
          <p:spPr>
            <a:xfrm>
              <a:off x="2105975" y="2824400"/>
              <a:ext cx="77650" cy="24675"/>
            </a:xfrm>
            <a:custGeom>
              <a:rect b="b" l="l" r="r" t="t"/>
              <a:pathLst>
                <a:path extrusionOk="0" h="987" w="3106">
                  <a:moveTo>
                    <a:pt x="2421" y="0"/>
                  </a:moveTo>
                  <a:cubicBezTo>
                    <a:pt x="2364" y="0"/>
                    <a:pt x="2307" y="3"/>
                    <a:pt x="2248" y="8"/>
                  </a:cubicBezTo>
                  <a:cubicBezTo>
                    <a:pt x="1688" y="20"/>
                    <a:pt x="1153" y="163"/>
                    <a:pt x="664" y="425"/>
                  </a:cubicBezTo>
                  <a:cubicBezTo>
                    <a:pt x="545" y="484"/>
                    <a:pt x="426" y="556"/>
                    <a:pt x="307" y="639"/>
                  </a:cubicBezTo>
                  <a:cubicBezTo>
                    <a:pt x="188" y="710"/>
                    <a:pt x="93" y="794"/>
                    <a:pt x="22" y="901"/>
                  </a:cubicBezTo>
                  <a:cubicBezTo>
                    <a:pt x="0" y="943"/>
                    <a:pt x="27" y="986"/>
                    <a:pt x="66" y="986"/>
                  </a:cubicBezTo>
                  <a:cubicBezTo>
                    <a:pt x="71" y="986"/>
                    <a:pt x="76" y="985"/>
                    <a:pt x="81" y="984"/>
                  </a:cubicBezTo>
                  <a:cubicBezTo>
                    <a:pt x="188" y="937"/>
                    <a:pt x="295" y="865"/>
                    <a:pt x="391" y="794"/>
                  </a:cubicBezTo>
                  <a:cubicBezTo>
                    <a:pt x="510" y="722"/>
                    <a:pt x="617" y="663"/>
                    <a:pt x="736" y="603"/>
                  </a:cubicBezTo>
                  <a:cubicBezTo>
                    <a:pt x="974" y="484"/>
                    <a:pt x="1224" y="389"/>
                    <a:pt x="1486" y="317"/>
                  </a:cubicBezTo>
                  <a:cubicBezTo>
                    <a:pt x="1736" y="258"/>
                    <a:pt x="1998" y="210"/>
                    <a:pt x="2260" y="198"/>
                  </a:cubicBezTo>
                  <a:lnTo>
                    <a:pt x="2641" y="198"/>
                  </a:lnTo>
                  <a:cubicBezTo>
                    <a:pt x="2737" y="216"/>
                    <a:pt x="2833" y="227"/>
                    <a:pt x="2929" y="227"/>
                  </a:cubicBezTo>
                  <a:cubicBezTo>
                    <a:pt x="2964" y="227"/>
                    <a:pt x="2999" y="225"/>
                    <a:pt x="3034" y="222"/>
                  </a:cubicBezTo>
                  <a:cubicBezTo>
                    <a:pt x="3093" y="198"/>
                    <a:pt x="3105" y="127"/>
                    <a:pt x="3058" y="91"/>
                  </a:cubicBezTo>
                  <a:lnTo>
                    <a:pt x="3058" y="91"/>
                  </a:lnTo>
                  <a:lnTo>
                    <a:pt x="3058" y="103"/>
                  </a:lnTo>
                  <a:cubicBezTo>
                    <a:pt x="2954" y="51"/>
                    <a:pt x="2832" y="17"/>
                    <a:pt x="2716" y="17"/>
                  </a:cubicBezTo>
                  <a:cubicBezTo>
                    <a:pt x="2699" y="17"/>
                    <a:pt x="2682" y="18"/>
                    <a:pt x="2665" y="20"/>
                  </a:cubicBezTo>
                  <a:cubicBezTo>
                    <a:pt x="2581" y="6"/>
                    <a:pt x="2501" y="0"/>
                    <a:pt x="2421" y="0"/>
                  </a:cubicBezTo>
                  <a:close/>
                </a:path>
              </a:pathLst>
            </a:custGeom>
            <a:solidFill>
              <a:srgbClr val="4337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3"/>
            <p:cNvSpPr/>
            <p:nvPr/>
          </p:nvSpPr>
          <p:spPr>
            <a:xfrm>
              <a:off x="2229725" y="2878150"/>
              <a:ext cx="40225" cy="100650"/>
            </a:xfrm>
            <a:custGeom>
              <a:rect b="b" l="l" r="r" t="t"/>
              <a:pathLst>
                <a:path extrusionOk="0" h="4026" w="1609">
                  <a:moveTo>
                    <a:pt x="334" y="1"/>
                  </a:moveTo>
                  <a:cubicBezTo>
                    <a:pt x="282" y="181"/>
                    <a:pt x="271" y="366"/>
                    <a:pt x="289" y="551"/>
                  </a:cubicBezTo>
                  <a:lnTo>
                    <a:pt x="289" y="551"/>
                  </a:lnTo>
                  <a:lnTo>
                    <a:pt x="334" y="1"/>
                  </a:lnTo>
                  <a:close/>
                  <a:moveTo>
                    <a:pt x="289" y="551"/>
                  </a:moveTo>
                  <a:lnTo>
                    <a:pt x="1" y="4025"/>
                  </a:lnTo>
                  <a:cubicBezTo>
                    <a:pt x="48" y="3787"/>
                    <a:pt x="275" y="3632"/>
                    <a:pt x="489" y="3525"/>
                  </a:cubicBezTo>
                  <a:cubicBezTo>
                    <a:pt x="858" y="3335"/>
                    <a:pt x="1227" y="3180"/>
                    <a:pt x="1608" y="3061"/>
                  </a:cubicBezTo>
                  <a:lnTo>
                    <a:pt x="1239" y="2549"/>
                  </a:lnTo>
                  <a:cubicBezTo>
                    <a:pt x="953" y="2192"/>
                    <a:pt x="715" y="1787"/>
                    <a:pt x="513" y="1370"/>
                  </a:cubicBezTo>
                  <a:cubicBezTo>
                    <a:pt x="405" y="1112"/>
                    <a:pt x="315" y="832"/>
                    <a:pt x="289" y="551"/>
                  </a:cubicBezTo>
                  <a:close/>
                </a:path>
              </a:pathLst>
            </a:custGeom>
            <a:solidFill>
              <a:srgbClr val="FE8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3"/>
            <p:cNvSpPr/>
            <p:nvPr/>
          </p:nvSpPr>
          <p:spPr>
            <a:xfrm>
              <a:off x="2131200" y="2978200"/>
              <a:ext cx="60450" cy="55375"/>
            </a:xfrm>
            <a:custGeom>
              <a:rect b="b" l="l" r="r" t="t"/>
              <a:pathLst>
                <a:path extrusionOk="0" h="2215" w="2418">
                  <a:moveTo>
                    <a:pt x="375" y="1"/>
                  </a:moveTo>
                  <a:cubicBezTo>
                    <a:pt x="319" y="1"/>
                    <a:pt x="278" y="53"/>
                    <a:pt x="215" y="202"/>
                  </a:cubicBezTo>
                  <a:cubicBezTo>
                    <a:pt x="1" y="666"/>
                    <a:pt x="179" y="1357"/>
                    <a:pt x="417" y="1774"/>
                  </a:cubicBezTo>
                  <a:cubicBezTo>
                    <a:pt x="501" y="1928"/>
                    <a:pt x="632" y="2059"/>
                    <a:pt x="787" y="2143"/>
                  </a:cubicBezTo>
                  <a:cubicBezTo>
                    <a:pt x="885" y="2192"/>
                    <a:pt x="1000" y="2214"/>
                    <a:pt x="1119" y="2214"/>
                  </a:cubicBezTo>
                  <a:cubicBezTo>
                    <a:pt x="1429" y="2214"/>
                    <a:pt x="1769" y="2063"/>
                    <a:pt x="1941" y="1857"/>
                  </a:cubicBezTo>
                  <a:cubicBezTo>
                    <a:pt x="2061" y="1714"/>
                    <a:pt x="2144" y="1559"/>
                    <a:pt x="2215" y="1393"/>
                  </a:cubicBezTo>
                  <a:cubicBezTo>
                    <a:pt x="2346" y="1154"/>
                    <a:pt x="2418" y="892"/>
                    <a:pt x="2418" y="631"/>
                  </a:cubicBezTo>
                  <a:cubicBezTo>
                    <a:pt x="2418" y="607"/>
                    <a:pt x="2418" y="595"/>
                    <a:pt x="2406" y="583"/>
                  </a:cubicBezTo>
                  <a:cubicBezTo>
                    <a:pt x="2382" y="559"/>
                    <a:pt x="2358" y="559"/>
                    <a:pt x="2334" y="559"/>
                  </a:cubicBezTo>
                  <a:cubicBezTo>
                    <a:pt x="2255" y="569"/>
                    <a:pt x="2175" y="575"/>
                    <a:pt x="2095" y="575"/>
                  </a:cubicBezTo>
                  <a:cubicBezTo>
                    <a:pt x="1902" y="575"/>
                    <a:pt x="1710" y="543"/>
                    <a:pt x="1525" y="476"/>
                  </a:cubicBezTo>
                  <a:cubicBezTo>
                    <a:pt x="1489" y="464"/>
                    <a:pt x="1465" y="452"/>
                    <a:pt x="1430" y="440"/>
                  </a:cubicBezTo>
                  <a:cubicBezTo>
                    <a:pt x="1168" y="333"/>
                    <a:pt x="906" y="250"/>
                    <a:pt x="656" y="130"/>
                  </a:cubicBezTo>
                  <a:cubicBezTo>
                    <a:pt x="513" y="62"/>
                    <a:pt x="435" y="1"/>
                    <a:pt x="375" y="1"/>
                  </a:cubicBezTo>
                  <a:close/>
                </a:path>
              </a:pathLst>
            </a:custGeom>
            <a:solidFill>
              <a:srgbClr val="FFFB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3"/>
            <p:cNvSpPr/>
            <p:nvPr/>
          </p:nvSpPr>
          <p:spPr>
            <a:xfrm>
              <a:off x="1494225" y="3433300"/>
              <a:ext cx="634325" cy="465825"/>
            </a:xfrm>
            <a:custGeom>
              <a:rect b="b" l="l" r="r" t="t"/>
              <a:pathLst>
                <a:path extrusionOk="0" h="18633" w="25373">
                  <a:moveTo>
                    <a:pt x="10264" y="0"/>
                  </a:moveTo>
                  <a:lnTo>
                    <a:pt x="0" y="95"/>
                  </a:lnTo>
                  <a:cubicBezTo>
                    <a:pt x="0" y="95"/>
                    <a:pt x="2977" y="16443"/>
                    <a:pt x="5263" y="17967"/>
                  </a:cubicBezTo>
                  <a:cubicBezTo>
                    <a:pt x="5263" y="17967"/>
                    <a:pt x="6147" y="18633"/>
                    <a:pt x="7728" y="18633"/>
                  </a:cubicBezTo>
                  <a:cubicBezTo>
                    <a:pt x="8911" y="18633"/>
                    <a:pt x="10485" y="18259"/>
                    <a:pt x="12371" y="16955"/>
                  </a:cubicBezTo>
                  <a:cubicBezTo>
                    <a:pt x="15288" y="14942"/>
                    <a:pt x="22051" y="9644"/>
                    <a:pt x="25373" y="6751"/>
                  </a:cubicBezTo>
                  <a:lnTo>
                    <a:pt x="22372" y="1357"/>
                  </a:lnTo>
                  <a:cubicBezTo>
                    <a:pt x="18015" y="3381"/>
                    <a:pt x="11228" y="7037"/>
                    <a:pt x="11228" y="7037"/>
                  </a:cubicBezTo>
                  <a:lnTo>
                    <a:pt x="1026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3"/>
            <p:cNvSpPr/>
            <p:nvPr/>
          </p:nvSpPr>
          <p:spPr>
            <a:xfrm>
              <a:off x="1469825" y="3350375"/>
              <a:ext cx="101800" cy="413950"/>
            </a:xfrm>
            <a:custGeom>
              <a:rect b="b" l="l" r="r" t="t"/>
              <a:pathLst>
                <a:path extrusionOk="0" h="16558" w="4072">
                  <a:moveTo>
                    <a:pt x="47" y="1"/>
                  </a:moveTo>
                  <a:cubicBezTo>
                    <a:pt x="23" y="1"/>
                    <a:pt x="0" y="16"/>
                    <a:pt x="0" y="43"/>
                  </a:cubicBezTo>
                  <a:cubicBezTo>
                    <a:pt x="95" y="1007"/>
                    <a:pt x="286" y="1960"/>
                    <a:pt x="464" y="2912"/>
                  </a:cubicBezTo>
                  <a:cubicBezTo>
                    <a:pt x="679" y="4055"/>
                    <a:pt x="929" y="5198"/>
                    <a:pt x="1191" y="6329"/>
                  </a:cubicBezTo>
                  <a:cubicBezTo>
                    <a:pt x="1738" y="8699"/>
                    <a:pt x="2346" y="11068"/>
                    <a:pt x="3012" y="13402"/>
                  </a:cubicBezTo>
                  <a:cubicBezTo>
                    <a:pt x="3167" y="13973"/>
                    <a:pt x="3334" y="14533"/>
                    <a:pt x="3501" y="15092"/>
                  </a:cubicBezTo>
                  <a:cubicBezTo>
                    <a:pt x="3572" y="15354"/>
                    <a:pt x="3643" y="15604"/>
                    <a:pt x="3739" y="15854"/>
                  </a:cubicBezTo>
                  <a:cubicBezTo>
                    <a:pt x="3798" y="16092"/>
                    <a:pt x="3882" y="16319"/>
                    <a:pt x="3989" y="16545"/>
                  </a:cubicBezTo>
                  <a:cubicBezTo>
                    <a:pt x="3997" y="16553"/>
                    <a:pt x="4009" y="16557"/>
                    <a:pt x="4020" y="16557"/>
                  </a:cubicBezTo>
                  <a:cubicBezTo>
                    <a:pt x="4040" y="16557"/>
                    <a:pt x="4060" y="16544"/>
                    <a:pt x="4060" y="16521"/>
                  </a:cubicBezTo>
                  <a:lnTo>
                    <a:pt x="4072" y="16533"/>
                  </a:lnTo>
                  <a:cubicBezTo>
                    <a:pt x="4024" y="16104"/>
                    <a:pt x="3858" y="15664"/>
                    <a:pt x="3739" y="15247"/>
                  </a:cubicBezTo>
                  <a:cubicBezTo>
                    <a:pt x="3596" y="14747"/>
                    <a:pt x="3453" y="14259"/>
                    <a:pt x="3322" y="13759"/>
                  </a:cubicBezTo>
                  <a:cubicBezTo>
                    <a:pt x="3012" y="12628"/>
                    <a:pt x="2715" y="11497"/>
                    <a:pt x="2429" y="10377"/>
                  </a:cubicBezTo>
                  <a:cubicBezTo>
                    <a:pt x="1822" y="8020"/>
                    <a:pt x="1262" y="5663"/>
                    <a:pt x="738" y="3293"/>
                  </a:cubicBezTo>
                  <a:cubicBezTo>
                    <a:pt x="500" y="2210"/>
                    <a:pt x="310" y="1114"/>
                    <a:pt x="95" y="31"/>
                  </a:cubicBezTo>
                  <a:cubicBezTo>
                    <a:pt x="85" y="10"/>
                    <a:pt x="65" y="1"/>
                    <a:pt x="47" y="1"/>
                  </a:cubicBezTo>
                  <a:close/>
                </a:path>
              </a:pathLst>
            </a:custGeom>
            <a:solidFill>
              <a:srgbClr val="DBC4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3"/>
            <p:cNvSpPr/>
            <p:nvPr/>
          </p:nvSpPr>
          <p:spPr>
            <a:xfrm>
              <a:off x="1977350" y="3593350"/>
              <a:ext cx="150300" cy="132575"/>
            </a:xfrm>
            <a:custGeom>
              <a:rect b="b" l="l" r="r" t="t"/>
              <a:pathLst>
                <a:path extrusionOk="0" h="5303" w="6012">
                  <a:moveTo>
                    <a:pt x="5878" y="1"/>
                  </a:moveTo>
                  <a:cubicBezTo>
                    <a:pt x="5863" y="1"/>
                    <a:pt x="5848" y="5"/>
                    <a:pt x="5833" y="16"/>
                  </a:cubicBezTo>
                  <a:lnTo>
                    <a:pt x="5821" y="27"/>
                  </a:lnTo>
                  <a:cubicBezTo>
                    <a:pt x="5309" y="373"/>
                    <a:pt x="4809" y="754"/>
                    <a:pt x="4333" y="1159"/>
                  </a:cubicBezTo>
                  <a:cubicBezTo>
                    <a:pt x="3833" y="1563"/>
                    <a:pt x="3333" y="1992"/>
                    <a:pt x="2845" y="2421"/>
                  </a:cubicBezTo>
                  <a:cubicBezTo>
                    <a:pt x="1880" y="3278"/>
                    <a:pt x="964" y="4171"/>
                    <a:pt x="83" y="5111"/>
                  </a:cubicBezTo>
                  <a:cubicBezTo>
                    <a:pt x="1" y="5193"/>
                    <a:pt x="71" y="5302"/>
                    <a:pt x="157" y="5302"/>
                  </a:cubicBezTo>
                  <a:cubicBezTo>
                    <a:pt x="184" y="5302"/>
                    <a:pt x="212" y="5292"/>
                    <a:pt x="237" y="5266"/>
                  </a:cubicBezTo>
                  <a:cubicBezTo>
                    <a:pt x="1107" y="4338"/>
                    <a:pt x="2023" y="3445"/>
                    <a:pt x="2976" y="2599"/>
                  </a:cubicBezTo>
                  <a:cubicBezTo>
                    <a:pt x="3464" y="2171"/>
                    <a:pt x="3952" y="1754"/>
                    <a:pt x="4440" y="1361"/>
                  </a:cubicBezTo>
                  <a:cubicBezTo>
                    <a:pt x="4940" y="956"/>
                    <a:pt x="5464" y="587"/>
                    <a:pt x="5952" y="170"/>
                  </a:cubicBezTo>
                  <a:cubicBezTo>
                    <a:pt x="6011" y="102"/>
                    <a:pt x="5949" y="1"/>
                    <a:pt x="5878" y="1"/>
                  </a:cubicBezTo>
                  <a:close/>
                </a:path>
              </a:pathLst>
            </a:custGeom>
            <a:solidFill>
              <a:srgbClr val="DBC4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3"/>
            <p:cNvSpPr/>
            <p:nvPr/>
          </p:nvSpPr>
          <p:spPr>
            <a:xfrm>
              <a:off x="1941100" y="3474925"/>
              <a:ext cx="95675" cy="48000"/>
            </a:xfrm>
            <a:custGeom>
              <a:rect b="b" l="l" r="r" t="t"/>
              <a:pathLst>
                <a:path extrusionOk="0" h="1920" w="3827">
                  <a:moveTo>
                    <a:pt x="3715" y="1"/>
                  </a:moveTo>
                  <a:cubicBezTo>
                    <a:pt x="3710" y="1"/>
                    <a:pt x="3705" y="1"/>
                    <a:pt x="3700" y="2"/>
                  </a:cubicBezTo>
                  <a:cubicBezTo>
                    <a:pt x="3378" y="73"/>
                    <a:pt x="3092" y="300"/>
                    <a:pt x="2795" y="466"/>
                  </a:cubicBezTo>
                  <a:cubicBezTo>
                    <a:pt x="2509" y="621"/>
                    <a:pt x="2223" y="776"/>
                    <a:pt x="1925" y="919"/>
                  </a:cubicBezTo>
                  <a:cubicBezTo>
                    <a:pt x="1628" y="1074"/>
                    <a:pt x="1330" y="1216"/>
                    <a:pt x="1033" y="1347"/>
                  </a:cubicBezTo>
                  <a:cubicBezTo>
                    <a:pt x="735" y="1478"/>
                    <a:pt x="378" y="1609"/>
                    <a:pt x="68" y="1776"/>
                  </a:cubicBezTo>
                  <a:cubicBezTo>
                    <a:pt x="0" y="1821"/>
                    <a:pt x="40" y="1920"/>
                    <a:pt x="115" y="1920"/>
                  </a:cubicBezTo>
                  <a:cubicBezTo>
                    <a:pt x="119" y="1920"/>
                    <a:pt x="123" y="1919"/>
                    <a:pt x="128" y="1919"/>
                  </a:cubicBezTo>
                  <a:cubicBezTo>
                    <a:pt x="461" y="1836"/>
                    <a:pt x="794" y="1716"/>
                    <a:pt x="1116" y="1574"/>
                  </a:cubicBezTo>
                  <a:cubicBezTo>
                    <a:pt x="1425" y="1443"/>
                    <a:pt x="1723" y="1312"/>
                    <a:pt x="2021" y="1169"/>
                  </a:cubicBezTo>
                  <a:cubicBezTo>
                    <a:pt x="2318" y="1026"/>
                    <a:pt x="2640" y="859"/>
                    <a:pt x="2938" y="693"/>
                  </a:cubicBezTo>
                  <a:cubicBezTo>
                    <a:pt x="3235" y="538"/>
                    <a:pt x="3569" y="395"/>
                    <a:pt x="3771" y="133"/>
                  </a:cubicBezTo>
                  <a:cubicBezTo>
                    <a:pt x="3827" y="77"/>
                    <a:pt x="3789" y="1"/>
                    <a:pt x="3715" y="1"/>
                  </a:cubicBezTo>
                  <a:close/>
                </a:path>
              </a:pathLst>
            </a:custGeom>
            <a:solidFill>
              <a:srgbClr val="DBC4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3"/>
            <p:cNvSpPr/>
            <p:nvPr/>
          </p:nvSpPr>
          <p:spPr>
            <a:xfrm>
              <a:off x="1743350" y="3050700"/>
              <a:ext cx="105100" cy="519650"/>
            </a:xfrm>
            <a:custGeom>
              <a:rect b="b" l="l" r="r" t="t"/>
              <a:pathLst>
                <a:path extrusionOk="0" h="20786" w="4204">
                  <a:moveTo>
                    <a:pt x="1758" y="0"/>
                  </a:moveTo>
                  <a:cubicBezTo>
                    <a:pt x="1716" y="0"/>
                    <a:pt x="1674" y="6"/>
                    <a:pt x="1632" y="17"/>
                  </a:cubicBezTo>
                  <a:cubicBezTo>
                    <a:pt x="1358" y="76"/>
                    <a:pt x="1144" y="326"/>
                    <a:pt x="977" y="540"/>
                  </a:cubicBezTo>
                  <a:cubicBezTo>
                    <a:pt x="608" y="1064"/>
                    <a:pt x="358" y="1660"/>
                    <a:pt x="263" y="2279"/>
                  </a:cubicBezTo>
                  <a:cubicBezTo>
                    <a:pt x="1" y="3696"/>
                    <a:pt x="215" y="5196"/>
                    <a:pt x="572" y="6577"/>
                  </a:cubicBezTo>
                  <a:cubicBezTo>
                    <a:pt x="763" y="7315"/>
                    <a:pt x="1001" y="8029"/>
                    <a:pt x="1287" y="8732"/>
                  </a:cubicBezTo>
                  <a:cubicBezTo>
                    <a:pt x="1573" y="9446"/>
                    <a:pt x="1894" y="10149"/>
                    <a:pt x="2180" y="10851"/>
                  </a:cubicBezTo>
                  <a:cubicBezTo>
                    <a:pt x="2454" y="11554"/>
                    <a:pt x="2680" y="12280"/>
                    <a:pt x="2858" y="13006"/>
                  </a:cubicBezTo>
                  <a:cubicBezTo>
                    <a:pt x="3061" y="13780"/>
                    <a:pt x="3251" y="14542"/>
                    <a:pt x="3430" y="15328"/>
                  </a:cubicBezTo>
                  <a:cubicBezTo>
                    <a:pt x="3835" y="17090"/>
                    <a:pt x="4001" y="18900"/>
                    <a:pt x="3942" y="20710"/>
                  </a:cubicBezTo>
                  <a:cubicBezTo>
                    <a:pt x="3942" y="20762"/>
                    <a:pt x="3976" y="20785"/>
                    <a:pt x="4010" y="20785"/>
                  </a:cubicBezTo>
                  <a:cubicBezTo>
                    <a:pt x="4047" y="20785"/>
                    <a:pt x="4085" y="20759"/>
                    <a:pt x="4085" y="20710"/>
                  </a:cubicBezTo>
                  <a:cubicBezTo>
                    <a:pt x="4204" y="19245"/>
                    <a:pt x="4037" y="17745"/>
                    <a:pt x="3775" y="16304"/>
                  </a:cubicBezTo>
                  <a:cubicBezTo>
                    <a:pt x="3513" y="14840"/>
                    <a:pt x="3168" y="13387"/>
                    <a:pt x="2739" y="11958"/>
                  </a:cubicBezTo>
                  <a:cubicBezTo>
                    <a:pt x="2323" y="10589"/>
                    <a:pt x="1632" y="9339"/>
                    <a:pt x="1168" y="7994"/>
                  </a:cubicBezTo>
                  <a:cubicBezTo>
                    <a:pt x="680" y="6613"/>
                    <a:pt x="322" y="5160"/>
                    <a:pt x="299" y="3684"/>
                  </a:cubicBezTo>
                  <a:cubicBezTo>
                    <a:pt x="263" y="2969"/>
                    <a:pt x="370" y="2255"/>
                    <a:pt x="596" y="1576"/>
                  </a:cubicBezTo>
                  <a:cubicBezTo>
                    <a:pt x="715" y="1219"/>
                    <a:pt x="894" y="898"/>
                    <a:pt x="1120" y="600"/>
                  </a:cubicBezTo>
                  <a:cubicBezTo>
                    <a:pt x="1252" y="435"/>
                    <a:pt x="1551" y="144"/>
                    <a:pt x="1792" y="144"/>
                  </a:cubicBezTo>
                  <a:cubicBezTo>
                    <a:pt x="1899" y="144"/>
                    <a:pt x="1995" y="200"/>
                    <a:pt x="2061" y="350"/>
                  </a:cubicBezTo>
                  <a:cubicBezTo>
                    <a:pt x="2072" y="376"/>
                    <a:pt x="2091" y="387"/>
                    <a:pt x="2111" y="387"/>
                  </a:cubicBezTo>
                  <a:cubicBezTo>
                    <a:pt x="2155" y="387"/>
                    <a:pt x="2204" y="332"/>
                    <a:pt x="2180" y="267"/>
                  </a:cubicBezTo>
                  <a:lnTo>
                    <a:pt x="2180" y="267"/>
                  </a:lnTo>
                  <a:lnTo>
                    <a:pt x="2192" y="278"/>
                  </a:lnTo>
                  <a:cubicBezTo>
                    <a:pt x="2114" y="104"/>
                    <a:pt x="1941" y="0"/>
                    <a:pt x="1758" y="0"/>
                  </a:cubicBezTo>
                  <a:close/>
                </a:path>
              </a:pathLst>
            </a:custGeom>
            <a:solidFill>
              <a:srgbClr val="9B85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3"/>
            <p:cNvSpPr/>
            <p:nvPr/>
          </p:nvSpPr>
          <p:spPr>
            <a:xfrm>
              <a:off x="1946600" y="3128675"/>
              <a:ext cx="73300" cy="388875"/>
            </a:xfrm>
            <a:custGeom>
              <a:rect b="b" l="l" r="r" t="t"/>
              <a:pathLst>
                <a:path extrusionOk="0" h="15555" w="2932">
                  <a:moveTo>
                    <a:pt x="1810" y="1"/>
                  </a:moveTo>
                  <a:cubicBezTo>
                    <a:pt x="1784" y="1"/>
                    <a:pt x="1762" y="14"/>
                    <a:pt x="1753" y="41"/>
                  </a:cubicBezTo>
                  <a:cubicBezTo>
                    <a:pt x="1705" y="88"/>
                    <a:pt x="1729" y="172"/>
                    <a:pt x="1789" y="207"/>
                  </a:cubicBezTo>
                  <a:cubicBezTo>
                    <a:pt x="1796" y="210"/>
                    <a:pt x="1804" y="212"/>
                    <a:pt x="1811" y="212"/>
                  </a:cubicBezTo>
                  <a:cubicBezTo>
                    <a:pt x="1833" y="212"/>
                    <a:pt x="1855" y="201"/>
                    <a:pt x="1871" y="185"/>
                  </a:cubicBezTo>
                  <a:lnTo>
                    <a:pt x="1871" y="185"/>
                  </a:lnTo>
                  <a:cubicBezTo>
                    <a:pt x="2710" y="658"/>
                    <a:pt x="2762" y="1775"/>
                    <a:pt x="2670" y="2636"/>
                  </a:cubicBezTo>
                  <a:cubicBezTo>
                    <a:pt x="2634" y="3113"/>
                    <a:pt x="2539" y="3577"/>
                    <a:pt x="2444" y="4041"/>
                  </a:cubicBezTo>
                  <a:cubicBezTo>
                    <a:pt x="2348" y="4541"/>
                    <a:pt x="2277" y="5053"/>
                    <a:pt x="2206" y="5565"/>
                  </a:cubicBezTo>
                  <a:cubicBezTo>
                    <a:pt x="1884" y="7720"/>
                    <a:pt x="1539" y="9875"/>
                    <a:pt x="1027" y="11995"/>
                  </a:cubicBezTo>
                  <a:cubicBezTo>
                    <a:pt x="741" y="13173"/>
                    <a:pt x="408" y="14340"/>
                    <a:pt x="15" y="15471"/>
                  </a:cubicBezTo>
                  <a:cubicBezTo>
                    <a:pt x="0" y="15521"/>
                    <a:pt x="42" y="15554"/>
                    <a:pt x="83" y="15554"/>
                  </a:cubicBezTo>
                  <a:cubicBezTo>
                    <a:pt x="110" y="15554"/>
                    <a:pt x="136" y="15540"/>
                    <a:pt x="146" y="15507"/>
                  </a:cubicBezTo>
                  <a:cubicBezTo>
                    <a:pt x="872" y="13388"/>
                    <a:pt x="1432" y="11197"/>
                    <a:pt x="1813" y="8982"/>
                  </a:cubicBezTo>
                  <a:cubicBezTo>
                    <a:pt x="2027" y="7839"/>
                    <a:pt x="2206" y="6684"/>
                    <a:pt x="2372" y="5530"/>
                  </a:cubicBezTo>
                  <a:cubicBezTo>
                    <a:pt x="2444" y="5006"/>
                    <a:pt x="2515" y="4494"/>
                    <a:pt x="2622" y="3970"/>
                  </a:cubicBezTo>
                  <a:cubicBezTo>
                    <a:pt x="2718" y="3505"/>
                    <a:pt x="2801" y="3041"/>
                    <a:pt x="2848" y="2565"/>
                  </a:cubicBezTo>
                  <a:cubicBezTo>
                    <a:pt x="2932" y="2029"/>
                    <a:pt x="2884" y="1481"/>
                    <a:pt x="2729" y="969"/>
                  </a:cubicBezTo>
                  <a:cubicBezTo>
                    <a:pt x="2575" y="553"/>
                    <a:pt x="2301" y="88"/>
                    <a:pt x="1836" y="5"/>
                  </a:cubicBezTo>
                  <a:cubicBezTo>
                    <a:pt x="1828" y="2"/>
                    <a:pt x="1819" y="1"/>
                    <a:pt x="1810" y="1"/>
                  </a:cubicBezTo>
                  <a:close/>
                </a:path>
              </a:pathLst>
            </a:custGeom>
            <a:solidFill>
              <a:srgbClr val="9B85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3"/>
            <p:cNvSpPr/>
            <p:nvPr/>
          </p:nvSpPr>
          <p:spPr>
            <a:xfrm>
              <a:off x="1792475" y="3869950"/>
              <a:ext cx="136650" cy="197375"/>
            </a:xfrm>
            <a:custGeom>
              <a:rect b="b" l="l" r="r" t="t"/>
              <a:pathLst>
                <a:path extrusionOk="0" h="7895" w="5466">
                  <a:moveTo>
                    <a:pt x="4858" y="1"/>
                  </a:moveTo>
                  <a:lnTo>
                    <a:pt x="465" y="298"/>
                  </a:lnTo>
                  <a:cubicBezTo>
                    <a:pt x="250" y="310"/>
                    <a:pt x="72" y="489"/>
                    <a:pt x="60" y="703"/>
                  </a:cubicBezTo>
                  <a:cubicBezTo>
                    <a:pt x="0" y="2965"/>
                    <a:pt x="120" y="5239"/>
                    <a:pt x="0" y="7490"/>
                  </a:cubicBezTo>
                  <a:cubicBezTo>
                    <a:pt x="0" y="7716"/>
                    <a:pt x="179" y="7894"/>
                    <a:pt x="405" y="7894"/>
                  </a:cubicBezTo>
                  <a:cubicBezTo>
                    <a:pt x="1846" y="7787"/>
                    <a:pt x="3298" y="7692"/>
                    <a:pt x="4739" y="7573"/>
                  </a:cubicBezTo>
                  <a:lnTo>
                    <a:pt x="4763" y="7573"/>
                  </a:lnTo>
                  <a:cubicBezTo>
                    <a:pt x="4770" y="7573"/>
                    <a:pt x="4778" y="7574"/>
                    <a:pt x="4786" y="7574"/>
                  </a:cubicBezTo>
                  <a:cubicBezTo>
                    <a:pt x="4955" y="7574"/>
                    <a:pt x="5109" y="7446"/>
                    <a:pt x="5120" y="7275"/>
                  </a:cubicBezTo>
                  <a:cubicBezTo>
                    <a:pt x="5465" y="5049"/>
                    <a:pt x="5251" y="2644"/>
                    <a:pt x="5263" y="405"/>
                  </a:cubicBezTo>
                  <a:cubicBezTo>
                    <a:pt x="5263" y="179"/>
                    <a:pt x="5084" y="1"/>
                    <a:pt x="48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3"/>
            <p:cNvSpPr/>
            <p:nvPr/>
          </p:nvSpPr>
          <p:spPr>
            <a:xfrm>
              <a:off x="1872850" y="2868875"/>
              <a:ext cx="59450" cy="30200"/>
            </a:xfrm>
            <a:custGeom>
              <a:rect b="b" l="l" r="r" t="t"/>
              <a:pathLst>
                <a:path extrusionOk="0" h="1208" w="2378">
                  <a:moveTo>
                    <a:pt x="2322" y="967"/>
                  </a:moveTo>
                  <a:cubicBezTo>
                    <a:pt x="2324" y="967"/>
                    <a:pt x="2327" y="968"/>
                    <a:pt x="2329" y="968"/>
                  </a:cubicBezTo>
                  <a:lnTo>
                    <a:pt x="2329" y="968"/>
                  </a:lnTo>
                  <a:cubicBezTo>
                    <a:pt x="2331" y="968"/>
                    <a:pt x="2332" y="968"/>
                    <a:pt x="2334" y="967"/>
                  </a:cubicBezTo>
                  <a:close/>
                  <a:moveTo>
                    <a:pt x="25" y="1"/>
                  </a:moveTo>
                  <a:cubicBezTo>
                    <a:pt x="0" y="1"/>
                    <a:pt x="1" y="40"/>
                    <a:pt x="12" y="51"/>
                  </a:cubicBezTo>
                  <a:cubicBezTo>
                    <a:pt x="214" y="205"/>
                    <a:pt x="381" y="396"/>
                    <a:pt x="536" y="598"/>
                  </a:cubicBezTo>
                  <a:cubicBezTo>
                    <a:pt x="655" y="789"/>
                    <a:pt x="810" y="955"/>
                    <a:pt x="1000" y="1074"/>
                  </a:cubicBezTo>
                  <a:cubicBezTo>
                    <a:pt x="1162" y="1170"/>
                    <a:pt x="1345" y="1208"/>
                    <a:pt x="1532" y="1208"/>
                  </a:cubicBezTo>
                  <a:cubicBezTo>
                    <a:pt x="1813" y="1208"/>
                    <a:pt x="2103" y="1122"/>
                    <a:pt x="2346" y="1015"/>
                  </a:cubicBezTo>
                  <a:cubicBezTo>
                    <a:pt x="2378" y="1004"/>
                    <a:pt x="2352" y="974"/>
                    <a:pt x="2329" y="968"/>
                  </a:cubicBezTo>
                  <a:lnTo>
                    <a:pt x="2329" y="968"/>
                  </a:lnTo>
                  <a:cubicBezTo>
                    <a:pt x="2065" y="1023"/>
                    <a:pt x="1786" y="1103"/>
                    <a:pt x="1518" y="1103"/>
                  </a:cubicBezTo>
                  <a:cubicBezTo>
                    <a:pt x="1315" y="1103"/>
                    <a:pt x="1119" y="1057"/>
                    <a:pt x="941" y="920"/>
                  </a:cubicBezTo>
                  <a:cubicBezTo>
                    <a:pt x="774" y="765"/>
                    <a:pt x="619" y="586"/>
                    <a:pt x="500" y="396"/>
                  </a:cubicBezTo>
                  <a:cubicBezTo>
                    <a:pt x="381" y="217"/>
                    <a:pt x="226" y="86"/>
                    <a:pt x="36" y="3"/>
                  </a:cubicBezTo>
                  <a:cubicBezTo>
                    <a:pt x="32" y="2"/>
                    <a:pt x="28" y="1"/>
                    <a:pt x="25" y="1"/>
                  </a:cubicBezTo>
                  <a:close/>
                </a:path>
              </a:pathLst>
            </a:custGeom>
            <a:solidFill>
              <a:srgbClr val="594C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3"/>
            <p:cNvSpPr/>
            <p:nvPr/>
          </p:nvSpPr>
          <p:spPr>
            <a:xfrm>
              <a:off x="2105900" y="2848400"/>
              <a:ext cx="101825" cy="101525"/>
            </a:xfrm>
            <a:custGeom>
              <a:rect b="b" l="l" r="r" t="t"/>
              <a:pathLst>
                <a:path extrusionOk="0" fill="none" h="4061" w="4073">
                  <a:moveTo>
                    <a:pt x="4073" y="2024"/>
                  </a:moveTo>
                  <a:cubicBezTo>
                    <a:pt x="4073" y="3156"/>
                    <a:pt x="3156" y="4060"/>
                    <a:pt x="2037" y="4060"/>
                  </a:cubicBezTo>
                  <a:cubicBezTo>
                    <a:pt x="918" y="4060"/>
                    <a:pt x="1" y="3156"/>
                    <a:pt x="1" y="2024"/>
                  </a:cubicBezTo>
                  <a:cubicBezTo>
                    <a:pt x="1" y="905"/>
                    <a:pt x="918" y="0"/>
                    <a:pt x="2037" y="0"/>
                  </a:cubicBezTo>
                  <a:cubicBezTo>
                    <a:pt x="3156" y="0"/>
                    <a:pt x="4073" y="905"/>
                    <a:pt x="4073" y="2024"/>
                  </a:cubicBezTo>
                  <a:close/>
                </a:path>
              </a:pathLst>
            </a:custGeom>
            <a:noFill/>
            <a:ln cap="flat" cmpd="sng" w="4175">
              <a:solidFill>
                <a:srgbClr val="F9F9F9"/>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3"/>
            <p:cNvSpPr/>
            <p:nvPr/>
          </p:nvSpPr>
          <p:spPr>
            <a:xfrm>
              <a:off x="2207100" y="2873900"/>
              <a:ext cx="31575" cy="11850"/>
            </a:xfrm>
            <a:custGeom>
              <a:rect b="b" l="l" r="r" t="t"/>
              <a:pathLst>
                <a:path extrusionOk="0" h="474" w="1263">
                  <a:moveTo>
                    <a:pt x="736" y="0"/>
                  </a:moveTo>
                  <a:cubicBezTo>
                    <a:pt x="706" y="0"/>
                    <a:pt x="675" y="1"/>
                    <a:pt x="644" y="4"/>
                  </a:cubicBezTo>
                  <a:cubicBezTo>
                    <a:pt x="501" y="28"/>
                    <a:pt x="358" y="76"/>
                    <a:pt x="239" y="159"/>
                  </a:cubicBezTo>
                  <a:cubicBezTo>
                    <a:pt x="179" y="195"/>
                    <a:pt x="132" y="242"/>
                    <a:pt x="84" y="290"/>
                  </a:cubicBezTo>
                  <a:cubicBezTo>
                    <a:pt x="48" y="338"/>
                    <a:pt x="1" y="397"/>
                    <a:pt x="37" y="457"/>
                  </a:cubicBezTo>
                  <a:cubicBezTo>
                    <a:pt x="37" y="465"/>
                    <a:pt x="43" y="474"/>
                    <a:pt x="50" y="474"/>
                  </a:cubicBezTo>
                  <a:cubicBezTo>
                    <a:pt x="53" y="474"/>
                    <a:pt x="57" y="472"/>
                    <a:pt x="60" y="469"/>
                  </a:cubicBezTo>
                  <a:lnTo>
                    <a:pt x="72" y="469"/>
                  </a:lnTo>
                  <a:cubicBezTo>
                    <a:pt x="120" y="457"/>
                    <a:pt x="132" y="397"/>
                    <a:pt x="168" y="361"/>
                  </a:cubicBezTo>
                  <a:cubicBezTo>
                    <a:pt x="203" y="314"/>
                    <a:pt x="251" y="278"/>
                    <a:pt x="299" y="242"/>
                  </a:cubicBezTo>
                  <a:cubicBezTo>
                    <a:pt x="394" y="183"/>
                    <a:pt x="513" y="135"/>
                    <a:pt x="632" y="123"/>
                  </a:cubicBezTo>
                  <a:cubicBezTo>
                    <a:pt x="670" y="115"/>
                    <a:pt x="708" y="111"/>
                    <a:pt x="746" y="111"/>
                  </a:cubicBezTo>
                  <a:cubicBezTo>
                    <a:pt x="815" y="111"/>
                    <a:pt x="884" y="124"/>
                    <a:pt x="953" y="147"/>
                  </a:cubicBezTo>
                  <a:cubicBezTo>
                    <a:pt x="1001" y="159"/>
                    <a:pt x="1049" y="183"/>
                    <a:pt x="1084" y="219"/>
                  </a:cubicBezTo>
                  <a:cubicBezTo>
                    <a:pt x="1120" y="254"/>
                    <a:pt x="1120" y="302"/>
                    <a:pt x="1156" y="338"/>
                  </a:cubicBezTo>
                  <a:cubicBezTo>
                    <a:pt x="1164" y="346"/>
                    <a:pt x="1176" y="350"/>
                    <a:pt x="1187" y="350"/>
                  </a:cubicBezTo>
                  <a:cubicBezTo>
                    <a:pt x="1209" y="350"/>
                    <a:pt x="1231" y="337"/>
                    <a:pt x="1239" y="314"/>
                  </a:cubicBezTo>
                  <a:cubicBezTo>
                    <a:pt x="1263" y="254"/>
                    <a:pt x="1215" y="183"/>
                    <a:pt x="1180" y="147"/>
                  </a:cubicBezTo>
                  <a:cubicBezTo>
                    <a:pt x="1132" y="100"/>
                    <a:pt x="1084" y="76"/>
                    <a:pt x="1025" y="52"/>
                  </a:cubicBezTo>
                  <a:cubicBezTo>
                    <a:pt x="934" y="16"/>
                    <a:pt x="836" y="0"/>
                    <a:pt x="736" y="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3"/>
            <p:cNvSpPr/>
            <p:nvPr/>
          </p:nvSpPr>
          <p:spPr>
            <a:xfrm>
              <a:off x="1877000" y="2557900"/>
              <a:ext cx="410800" cy="256925"/>
            </a:xfrm>
            <a:custGeom>
              <a:rect b="b" l="l" r="r" t="t"/>
              <a:pathLst>
                <a:path extrusionOk="0" h="10277" w="16432">
                  <a:moveTo>
                    <a:pt x="12621" y="1"/>
                  </a:moveTo>
                  <a:cubicBezTo>
                    <a:pt x="11489" y="1"/>
                    <a:pt x="10390" y="948"/>
                    <a:pt x="10169" y="1095"/>
                  </a:cubicBezTo>
                  <a:cubicBezTo>
                    <a:pt x="8192" y="2429"/>
                    <a:pt x="7121" y="2655"/>
                    <a:pt x="7121" y="2655"/>
                  </a:cubicBezTo>
                  <a:cubicBezTo>
                    <a:pt x="7121" y="2655"/>
                    <a:pt x="7301" y="909"/>
                    <a:pt x="6369" y="909"/>
                  </a:cubicBezTo>
                  <a:cubicBezTo>
                    <a:pt x="6010" y="909"/>
                    <a:pt x="5488" y="1167"/>
                    <a:pt x="4728" y="1881"/>
                  </a:cubicBezTo>
                  <a:cubicBezTo>
                    <a:pt x="3870" y="2691"/>
                    <a:pt x="2275" y="3441"/>
                    <a:pt x="1406" y="4262"/>
                  </a:cubicBezTo>
                  <a:cubicBezTo>
                    <a:pt x="513" y="5108"/>
                    <a:pt x="1" y="6501"/>
                    <a:pt x="513" y="7691"/>
                  </a:cubicBezTo>
                  <a:lnTo>
                    <a:pt x="2132" y="10001"/>
                  </a:lnTo>
                  <a:cubicBezTo>
                    <a:pt x="2401" y="10194"/>
                    <a:pt x="3030" y="10277"/>
                    <a:pt x="3852" y="10277"/>
                  </a:cubicBezTo>
                  <a:cubicBezTo>
                    <a:pt x="6226" y="10277"/>
                    <a:pt x="10207" y="9586"/>
                    <a:pt x="11764" y="8870"/>
                  </a:cubicBezTo>
                  <a:cubicBezTo>
                    <a:pt x="16027" y="6917"/>
                    <a:pt x="16431" y="3477"/>
                    <a:pt x="15443" y="2834"/>
                  </a:cubicBezTo>
                  <a:cubicBezTo>
                    <a:pt x="15324" y="2750"/>
                    <a:pt x="15193" y="2703"/>
                    <a:pt x="15050" y="2679"/>
                  </a:cubicBezTo>
                  <a:cubicBezTo>
                    <a:pt x="15024" y="2676"/>
                    <a:pt x="14998" y="2675"/>
                    <a:pt x="14973" y="2675"/>
                  </a:cubicBezTo>
                  <a:cubicBezTo>
                    <a:pt x="14669" y="2675"/>
                    <a:pt x="14386" y="2860"/>
                    <a:pt x="14134" y="3036"/>
                  </a:cubicBezTo>
                  <a:cubicBezTo>
                    <a:pt x="14241" y="2655"/>
                    <a:pt x="14622" y="952"/>
                    <a:pt x="13598" y="286"/>
                  </a:cubicBezTo>
                  <a:cubicBezTo>
                    <a:pt x="13283" y="81"/>
                    <a:pt x="12951" y="1"/>
                    <a:pt x="12621" y="1"/>
                  </a:cubicBezTo>
                  <a:close/>
                </a:path>
              </a:pathLst>
            </a:custGeom>
            <a:solidFill>
              <a:srgbClr val="4337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3"/>
            <p:cNvSpPr/>
            <p:nvPr/>
          </p:nvSpPr>
          <p:spPr>
            <a:xfrm>
              <a:off x="1844275" y="2713100"/>
              <a:ext cx="197075" cy="272125"/>
            </a:xfrm>
            <a:custGeom>
              <a:rect b="b" l="l" r="r" t="t"/>
              <a:pathLst>
                <a:path extrusionOk="0" h="10885" w="7883">
                  <a:moveTo>
                    <a:pt x="4261" y="1"/>
                  </a:moveTo>
                  <a:cubicBezTo>
                    <a:pt x="3534" y="1"/>
                    <a:pt x="2399" y="312"/>
                    <a:pt x="2000" y="578"/>
                  </a:cubicBezTo>
                  <a:cubicBezTo>
                    <a:pt x="0" y="1912"/>
                    <a:pt x="524" y="4817"/>
                    <a:pt x="1179" y="6734"/>
                  </a:cubicBezTo>
                  <a:cubicBezTo>
                    <a:pt x="1596" y="7948"/>
                    <a:pt x="2227" y="8901"/>
                    <a:pt x="2846" y="9996"/>
                  </a:cubicBezTo>
                  <a:cubicBezTo>
                    <a:pt x="3090" y="10423"/>
                    <a:pt x="2978" y="10885"/>
                    <a:pt x="3384" y="10885"/>
                  </a:cubicBezTo>
                  <a:cubicBezTo>
                    <a:pt x="3454" y="10885"/>
                    <a:pt x="3539" y="10871"/>
                    <a:pt x="3643" y="10842"/>
                  </a:cubicBezTo>
                  <a:cubicBezTo>
                    <a:pt x="4405" y="10615"/>
                    <a:pt x="4620" y="9830"/>
                    <a:pt x="4405" y="9199"/>
                  </a:cubicBezTo>
                  <a:cubicBezTo>
                    <a:pt x="4108" y="8353"/>
                    <a:pt x="3691" y="7758"/>
                    <a:pt x="4346" y="6913"/>
                  </a:cubicBezTo>
                  <a:cubicBezTo>
                    <a:pt x="4572" y="6620"/>
                    <a:pt x="4968" y="6476"/>
                    <a:pt x="5381" y="6476"/>
                  </a:cubicBezTo>
                  <a:cubicBezTo>
                    <a:pt x="5928" y="6476"/>
                    <a:pt x="6505" y="6727"/>
                    <a:pt x="6763" y="7222"/>
                  </a:cubicBezTo>
                  <a:cubicBezTo>
                    <a:pt x="7049" y="7782"/>
                    <a:pt x="7227" y="8889"/>
                    <a:pt x="7299" y="8901"/>
                  </a:cubicBezTo>
                  <a:cubicBezTo>
                    <a:pt x="7302" y="8901"/>
                    <a:pt x="7304" y="8902"/>
                    <a:pt x="7307" y="8902"/>
                  </a:cubicBezTo>
                  <a:cubicBezTo>
                    <a:pt x="7534" y="8902"/>
                    <a:pt x="7419" y="7504"/>
                    <a:pt x="7513" y="7186"/>
                  </a:cubicBezTo>
                  <a:cubicBezTo>
                    <a:pt x="7882" y="6091"/>
                    <a:pt x="7775" y="4900"/>
                    <a:pt x="7513" y="3781"/>
                  </a:cubicBezTo>
                  <a:cubicBezTo>
                    <a:pt x="7346" y="3031"/>
                    <a:pt x="7084" y="2257"/>
                    <a:pt x="6489" y="1769"/>
                  </a:cubicBezTo>
                  <a:lnTo>
                    <a:pt x="4715" y="66"/>
                  </a:lnTo>
                  <a:cubicBezTo>
                    <a:pt x="4602" y="21"/>
                    <a:pt x="4444" y="1"/>
                    <a:pt x="4261" y="1"/>
                  </a:cubicBezTo>
                  <a:close/>
                </a:path>
              </a:pathLst>
            </a:custGeom>
            <a:solidFill>
              <a:srgbClr val="4337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3"/>
            <p:cNvSpPr/>
            <p:nvPr/>
          </p:nvSpPr>
          <p:spPr>
            <a:xfrm>
              <a:off x="2158600" y="2900475"/>
              <a:ext cx="9250" cy="11950"/>
            </a:xfrm>
            <a:custGeom>
              <a:rect b="b" l="l" r="r" t="t"/>
              <a:pathLst>
                <a:path extrusionOk="0" h="478" w="370">
                  <a:moveTo>
                    <a:pt x="179" y="1"/>
                  </a:moveTo>
                  <a:cubicBezTo>
                    <a:pt x="83" y="1"/>
                    <a:pt x="0" y="108"/>
                    <a:pt x="0" y="239"/>
                  </a:cubicBezTo>
                  <a:cubicBezTo>
                    <a:pt x="0" y="370"/>
                    <a:pt x="83" y="477"/>
                    <a:pt x="179" y="477"/>
                  </a:cubicBezTo>
                  <a:cubicBezTo>
                    <a:pt x="286" y="477"/>
                    <a:pt x="369" y="370"/>
                    <a:pt x="369" y="239"/>
                  </a:cubicBezTo>
                  <a:cubicBezTo>
                    <a:pt x="369" y="108"/>
                    <a:pt x="286" y="1"/>
                    <a:pt x="1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3"/>
            <p:cNvSpPr/>
            <p:nvPr/>
          </p:nvSpPr>
          <p:spPr>
            <a:xfrm>
              <a:off x="1993975" y="2862000"/>
              <a:ext cx="108675" cy="32075"/>
            </a:xfrm>
            <a:custGeom>
              <a:rect b="b" l="l" r="r" t="t"/>
              <a:pathLst>
                <a:path extrusionOk="0" h="1283" w="4347">
                  <a:moveTo>
                    <a:pt x="63" y="0"/>
                  </a:moveTo>
                  <a:cubicBezTo>
                    <a:pt x="30" y="0"/>
                    <a:pt x="1" y="32"/>
                    <a:pt x="25" y="64"/>
                  </a:cubicBezTo>
                  <a:lnTo>
                    <a:pt x="37" y="75"/>
                  </a:lnTo>
                  <a:cubicBezTo>
                    <a:pt x="251" y="564"/>
                    <a:pt x="823" y="683"/>
                    <a:pt x="1275" y="814"/>
                  </a:cubicBezTo>
                  <a:cubicBezTo>
                    <a:pt x="1882" y="980"/>
                    <a:pt x="2513" y="1111"/>
                    <a:pt x="3144" y="1195"/>
                  </a:cubicBezTo>
                  <a:cubicBezTo>
                    <a:pt x="3323" y="1207"/>
                    <a:pt x="3501" y="1230"/>
                    <a:pt x="3680" y="1254"/>
                  </a:cubicBezTo>
                  <a:cubicBezTo>
                    <a:pt x="3819" y="1272"/>
                    <a:pt x="3953" y="1283"/>
                    <a:pt x="4084" y="1283"/>
                  </a:cubicBezTo>
                  <a:cubicBezTo>
                    <a:pt x="4132" y="1283"/>
                    <a:pt x="4180" y="1281"/>
                    <a:pt x="4228" y="1278"/>
                  </a:cubicBezTo>
                  <a:cubicBezTo>
                    <a:pt x="4311" y="1266"/>
                    <a:pt x="4347" y="1159"/>
                    <a:pt x="4252" y="1135"/>
                  </a:cubicBezTo>
                  <a:cubicBezTo>
                    <a:pt x="4109" y="1111"/>
                    <a:pt x="3954" y="1088"/>
                    <a:pt x="3811" y="1088"/>
                  </a:cubicBezTo>
                  <a:lnTo>
                    <a:pt x="3359" y="1052"/>
                  </a:lnTo>
                  <a:cubicBezTo>
                    <a:pt x="3049" y="1016"/>
                    <a:pt x="2739" y="957"/>
                    <a:pt x="2442" y="897"/>
                  </a:cubicBezTo>
                  <a:cubicBezTo>
                    <a:pt x="1870" y="802"/>
                    <a:pt x="1311" y="659"/>
                    <a:pt x="763" y="480"/>
                  </a:cubicBezTo>
                  <a:cubicBezTo>
                    <a:pt x="501" y="397"/>
                    <a:pt x="263" y="242"/>
                    <a:pt x="108" y="28"/>
                  </a:cubicBezTo>
                  <a:cubicBezTo>
                    <a:pt x="96" y="8"/>
                    <a:pt x="79" y="0"/>
                    <a:pt x="63" y="0"/>
                  </a:cubicBezTo>
                  <a:close/>
                </a:path>
              </a:pathLst>
            </a:custGeom>
            <a:solidFill>
              <a:srgbClr val="F9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3"/>
            <p:cNvSpPr/>
            <p:nvPr/>
          </p:nvSpPr>
          <p:spPr>
            <a:xfrm>
              <a:off x="2017675" y="3032100"/>
              <a:ext cx="36950" cy="39050"/>
            </a:xfrm>
            <a:custGeom>
              <a:rect b="b" l="l" r="r" t="t"/>
              <a:pathLst>
                <a:path extrusionOk="0" h="1562" w="1478">
                  <a:moveTo>
                    <a:pt x="47" y="1"/>
                  </a:moveTo>
                  <a:cubicBezTo>
                    <a:pt x="26" y="1"/>
                    <a:pt x="0" y="20"/>
                    <a:pt x="17" y="46"/>
                  </a:cubicBezTo>
                  <a:cubicBezTo>
                    <a:pt x="184" y="356"/>
                    <a:pt x="398" y="641"/>
                    <a:pt x="637" y="903"/>
                  </a:cubicBezTo>
                  <a:cubicBezTo>
                    <a:pt x="756" y="1022"/>
                    <a:pt x="875" y="1142"/>
                    <a:pt x="1006" y="1261"/>
                  </a:cubicBezTo>
                  <a:cubicBezTo>
                    <a:pt x="1137" y="1380"/>
                    <a:pt x="1279" y="1475"/>
                    <a:pt x="1434" y="1558"/>
                  </a:cubicBezTo>
                  <a:cubicBezTo>
                    <a:pt x="1439" y="1560"/>
                    <a:pt x="1443" y="1561"/>
                    <a:pt x="1447" y="1561"/>
                  </a:cubicBezTo>
                  <a:cubicBezTo>
                    <a:pt x="1465" y="1561"/>
                    <a:pt x="1477" y="1542"/>
                    <a:pt x="1458" y="1523"/>
                  </a:cubicBezTo>
                  <a:cubicBezTo>
                    <a:pt x="1339" y="1403"/>
                    <a:pt x="1208" y="1308"/>
                    <a:pt x="1089" y="1189"/>
                  </a:cubicBezTo>
                  <a:cubicBezTo>
                    <a:pt x="958" y="1082"/>
                    <a:pt x="827" y="951"/>
                    <a:pt x="708" y="832"/>
                  </a:cubicBezTo>
                  <a:cubicBezTo>
                    <a:pt x="482" y="570"/>
                    <a:pt x="267" y="308"/>
                    <a:pt x="65" y="10"/>
                  </a:cubicBezTo>
                  <a:cubicBezTo>
                    <a:pt x="62" y="4"/>
                    <a:pt x="55" y="1"/>
                    <a:pt x="47"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3"/>
            <p:cNvSpPr/>
            <p:nvPr/>
          </p:nvSpPr>
          <p:spPr>
            <a:xfrm>
              <a:off x="2319750" y="2837600"/>
              <a:ext cx="23350" cy="16300"/>
            </a:xfrm>
            <a:custGeom>
              <a:rect b="b" l="l" r="r" t="t"/>
              <a:pathLst>
                <a:path extrusionOk="0" h="652" w="934">
                  <a:moveTo>
                    <a:pt x="913" y="0"/>
                  </a:moveTo>
                  <a:cubicBezTo>
                    <a:pt x="909" y="0"/>
                    <a:pt x="905" y="1"/>
                    <a:pt x="900" y="4"/>
                  </a:cubicBezTo>
                  <a:cubicBezTo>
                    <a:pt x="746" y="75"/>
                    <a:pt x="603" y="159"/>
                    <a:pt x="460" y="266"/>
                  </a:cubicBezTo>
                  <a:cubicBezTo>
                    <a:pt x="305" y="361"/>
                    <a:pt x="174" y="468"/>
                    <a:pt x="31" y="563"/>
                  </a:cubicBezTo>
                  <a:cubicBezTo>
                    <a:pt x="0" y="594"/>
                    <a:pt x="23" y="651"/>
                    <a:pt x="60" y="651"/>
                  </a:cubicBezTo>
                  <a:cubicBezTo>
                    <a:pt x="66" y="651"/>
                    <a:pt x="72" y="650"/>
                    <a:pt x="79" y="647"/>
                  </a:cubicBezTo>
                  <a:lnTo>
                    <a:pt x="91" y="647"/>
                  </a:lnTo>
                  <a:cubicBezTo>
                    <a:pt x="234" y="551"/>
                    <a:pt x="388" y="456"/>
                    <a:pt x="519" y="349"/>
                  </a:cubicBezTo>
                  <a:cubicBezTo>
                    <a:pt x="662" y="254"/>
                    <a:pt x="805" y="147"/>
                    <a:pt x="924" y="28"/>
                  </a:cubicBezTo>
                  <a:cubicBezTo>
                    <a:pt x="934" y="18"/>
                    <a:pt x="928" y="0"/>
                    <a:pt x="913" y="0"/>
                  </a:cubicBezTo>
                  <a:close/>
                </a:path>
              </a:pathLst>
            </a:custGeom>
            <a:solidFill>
              <a:srgbClr val="4337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3"/>
            <p:cNvSpPr/>
            <p:nvPr/>
          </p:nvSpPr>
          <p:spPr>
            <a:xfrm>
              <a:off x="2330150" y="2866550"/>
              <a:ext cx="19850" cy="7200"/>
            </a:xfrm>
            <a:custGeom>
              <a:rect b="b" l="l" r="r" t="t"/>
              <a:pathLst>
                <a:path extrusionOk="0" h="288" w="794">
                  <a:moveTo>
                    <a:pt x="758" y="1"/>
                  </a:moveTo>
                  <a:cubicBezTo>
                    <a:pt x="734" y="1"/>
                    <a:pt x="699" y="1"/>
                    <a:pt x="675" y="13"/>
                  </a:cubicBezTo>
                  <a:cubicBezTo>
                    <a:pt x="639" y="13"/>
                    <a:pt x="615" y="24"/>
                    <a:pt x="580" y="24"/>
                  </a:cubicBezTo>
                  <a:lnTo>
                    <a:pt x="413" y="72"/>
                  </a:lnTo>
                  <a:cubicBezTo>
                    <a:pt x="294" y="108"/>
                    <a:pt x="187" y="144"/>
                    <a:pt x="68" y="179"/>
                  </a:cubicBezTo>
                  <a:cubicBezTo>
                    <a:pt x="0" y="202"/>
                    <a:pt x="28" y="287"/>
                    <a:pt x="81" y="287"/>
                  </a:cubicBezTo>
                  <a:cubicBezTo>
                    <a:pt x="85" y="287"/>
                    <a:pt x="88" y="287"/>
                    <a:pt x="91" y="286"/>
                  </a:cubicBezTo>
                  <a:cubicBezTo>
                    <a:pt x="210" y="263"/>
                    <a:pt x="330" y="227"/>
                    <a:pt x="449" y="191"/>
                  </a:cubicBezTo>
                  <a:cubicBezTo>
                    <a:pt x="508" y="179"/>
                    <a:pt x="556" y="155"/>
                    <a:pt x="615" y="144"/>
                  </a:cubicBezTo>
                  <a:cubicBezTo>
                    <a:pt x="639" y="132"/>
                    <a:pt x="675" y="120"/>
                    <a:pt x="699" y="108"/>
                  </a:cubicBezTo>
                  <a:cubicBezTo>
                    <a:pt x="734" y="108"/>
                    <a:pt x="758" y="84"/>
                    <a:pt x="782" y="72"/>
                  </a:cubicBezTo>
                  <a:cubicBezTo>
                    <a:pt x="794" y="48"/>
                    <a:pt x="794" y="13"/>
                    <a:pt x="758" y="1"/>
                  </a:cubicBezTo>
                  <a:close/>
                </a:path>
              </a:pathLst>
            </a:custGeom>
            <a:solidFill>
              <a:srgbClr val="4337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3"/>
            <p:cNvSpPr/>
            <p:nvPr/>
          </p:nvSpPr>
          <p:spPr>
            <a:xfrm>
              <a:off x="2332275" y="2893725"/>
              <a:ext cx="21600" cy="5075"/>
            </a:xfrm>
            <a:custGeom>
              <a:rect b="b" l="l" r="r" t="t"/>
              <a:pathLst>
                <a:path extrusionOk="0" h="203" w="864">
                  <a:moveTo>
                    <a:pt x="548" y="0"/>
                  </a:moveTo>
                  <a:cubicBezTo>
                    <a:pt x="515" y="0"/>
                    <a:pt x="483" y="3"/>
                    <a:pt x="447" y="9"/>
                  </a:cubicBezTo>
                  <a:cubicBezTo>
                    <a:pt x="316" y="21"/>
                    <a:pt x="185" y="45"/>
                    <a:pt x="54" y="92"/>
                  </a:cubicBezTo>
                  <a:cubicBezTo>
                    <a:pt x="0" y="114"/>
                    <a:pt x="14" y="203"/>
                    <a:pt x="70" y="203"/>
                  </a:cubicBezTo>
                  <a:cubicBezTo>
                    <a:pt x="76" y="203"/>
                    <a:pt x="83" y="202"/>
                    <a:pt x="90" y="200"/>
                  </a:cubicBezTo>
                  <a:cubicBezTo>
                    <a:pt x="209" y="164"/>
                    <a:pt x="340" y="140"/>
                    <a:pt x="459" y="116"/>
                  </a:cubicBezTo>
                  <a:lnTo>
                    <a:pt x="649" y="104"/>
                  </a:lnTo>
                  <a:cubicBezTo>
                    <a:pt x="709" y="104"/>
                    <a:pt x="780" y="104"/>
                    <a:pt x="840" y="92"/>
                  </a:cubicBezTo>
                  <a:cubicBezTo>
                    <a:pt x="864" y="92"/>
                    <a:pt x="864" y="45"/>
                    <a:pt x="840" y="45"/>
                  </a:cubicBezTo>
                  <a:cubicBezTo>
                    <a:pt x="780" y="21"/>
                    <a:pt x="709" y="9"/>
                    <a:pt x="649" y="9"/>
                  </a:cubicBezTo>
                  <a:cubicBezTo>
                    <a:pt x="614" y="3"/>
                    <a:pt x="581" y="0"/>
                    <a:pt x="548" y="0"/>
                  </a:cubicBezTo>
                  <a:close/>
                </a:path>
              </a:pathLst>
            </a:custGeom>
            <a:solidFill>
              <a:srgbClr val="4337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3"/>
            <p:cNvSpPr/>
            <p:nvPr/>
          </p:nvSpPr>
          <p:spPr>
            <a:xfrm>
              <a:off x="1244200" y="3643425"/>
              <a:ext cx="17575" cy="72600"/>
            </a:xfrm>
            <a:custGeom>
              <a:rect b="b" l="l" r="r" t="t"/>
              <a:pathLst>
                <a:path extrusionOk="0" h="2904" w="703">
                  <a:moveTo>
                    <a:pt x="635" y="0"/>
                  </a:moveTo>
                  <a:cubicBezTo>
                    <a:pt x="410" y="0"/>
                    <a:pt x="284" y="197"/>
                    <a:pt x="214" y="406"/>
                  </a:cubicBezTo>
                  <a:cubicBezTo>
                    <a:pt x="179" y="537"/>
                    <a:pt x="155" y="668"/>
                    <a:pt x="143" y="811"/>
                  </a:cubicBezTo>
                  <a:lnTo>
                    <a:pt x="72" y="1346"/>
                  </a:lnTo>
                  <a:cubicBezTo>
                    <a:pt x="12" y="1632"/>
                    <a:pt x="0" y="1918"/>
                    <a:pt x="0" y="2215"/>
                  </a:cubicBezTo>
                  <a:cubicBezTo>
                    <a:pt x="24" y="2465"/>
                    <a:pt x="95" y="2751"/>
                    <a:pt x="310" y="2894"/>
                  </a:cubicBezTo>
                  <a:cubicBezTo>
                    <a:pt x="322" y="2900"/>
                    <a:pt x="335" y="2903"/>
                    <a:pt x="347" y="2903"/>
                  </a:cubicBezTo>
                  <a:cubicBezTo>
                    <a:pt x="380" y="2903"/>
                    <a:pt x="408" y="2881"/>
                    <a:pt x="417" y="2846"/>
                  </a:cubicBezTo>
                  <a:cubicBezTo>
                    <a:pt x="429" y="2823"/>
                    <a:pt x="441" y="2799"/>
                    <a:pt x="453" y="2763"/>
                  </a:cubicBezTo>
                  <a:cubicBezTo>
                    <a:pt x="461" y="2737"/>
                    <a:pt x="433" y="2718"/>
                    <a:pt x="403" y="2718"/>
                  </a:cubicBezTo>
                  <a:cubicBezTo>
                    <a:pt x="391" y="2718"/>
                    <a:pt x="379" y="2721"/>
                    <a:pt x="369" y="2727"/>
                  </a:cubicBezTo>
                  <a:cubicBezTo>
                    <a:pt x="369" y="2728"/>
                    <a:pt x="368" y="2729"/>
                    <a:pt x="367" y="2729"/>
                  </a:cubicBezTo>
                  <a:lnTo>
                    <a:pt x="367" y="2729"/>
                  </a:lnTo>
                  <a:cubicBezTo>
                    <a:pt x="317" y="2657"/>
                    <a:pt x="274" y="2582"/>
                    <a:pt x="238" y="2501"/>
                  </a:cubicBezTo>
                  <a:cubicBezTo>
                    <a:pt x="203" y="2394"/>
                    <a:pt x="179" y="2275"/>
                    <a:pt x="179" y="2168"/>
                  </a:cubicBezTo>
                  <a:cubicBezTo>
                    <a:pt x="167" y="1918"/>
                    <a:pt x="191" y="1668"/>
                    <a:pt x="226" y="1418"/>
                  </a:cubicBezTo>
                  <a:cubicBezTo>
                    <a:pt x="262" y="1132"/>
                    <a:pt x="286" y="846"/>
                    <a:pt x="345" y="560"/>
                  </a:cubicBezTo>
                  <a:cubicBezTo>
                    <a:pt x="381" y="382"/>
                    <a:pt x="464" y="144"/>
                    <a:pt x="667" y="72"/>
                  </a:cubicBezTo>
                  <a:cubicBezTo>
                    <a:pt x="703" y="49"/>
                    <a:pt x="691" y="1"/>
                    <a:pt x="655" y="1"/>
                  </a:cubicBezTo>
                  <a:cubicBezTo>
                    <a:pt x="648" y="1"/>
                    <a:pt x="642" y="0"/>
                    <a:pt x="63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3"/>
            <p:cNvSpPr/>
            <p:nvPr/>
          </p:nvSpPr>
          <p:spPr>
            <a:xfrm>
              <a:off x="1270675" y="3654175"/>
              <a:ext cx="8950" cy="60150"/>
            </a:xfrm>
            <a:custGeom>
              <a:rect b="b" l="l" r="r" t="t"/>
              <a:pathLst>
                <a:path extrusionOk="0" h="2406" w="358">
                  <a:moveTo>
                    <a:pt x="317" y="0"/>
                  </a:moveTo>
                  <a:cubicBezTo>
                    <a:pt x="306" y="0"/>
                    <a:pt x="295" y="7"/>
                    <a:pt x="287" y="23"/>
                  </a:cubicBezTo>
                  <a:lnTo>
                    <a:pt x="287" y="11"/>
                  </a:lnTo>
                  <a:cubicBezTo>
                    <a:pt x="108" y="381"/>
                    <a:pt x="25" y="785"/>
                    <a:pt x="13" y="1202"/>
                  </a:cubicBezTo>
                  <a:cubicBezTo>
                    <a:pt x="1" y="1404"/>
                    <a:pt x="1" y="1607"/>
                    <a:pt x="25" y="1809"/>
                  </a:cubicBezTo>
                  <a:cubicBezTo>
                    <a:pt x="37" y="1916"/>
                    <a:pt x="48" y="2024"/>
                    <a:pt x="60" y="2119"/>
                  </a:cubicBezTo>
                  <a:cubicBezTo>
                    <a:pt x="60" y="2214"/>
                    <a:pt x="96" y="2309"/>
                    <a:pt x="144" y="2393"/>
                  </a:cubicBezTo>
                  <a:cubicBezTo>
                    <a:pt x="152" y="2401"/>
                    <a:pt x="164" y="2405"/>
                    <a:pt x="175" y="2405"/>
                  </a:cubicBezTo>
                  <a:cubicBezTo>
                    <a:pt x="197" y="2405"/>
                    <a:pt x="219" y="2392"/>
                    <a:pt x="227" y="2369"/>
                  </a:cubicBezTo>
                  <a:cubicBezTo>
                    <a:pt x="251" y="2286"/>
                    <a:pt x="239" y="2190"/>
                    <a:pt x="215" y="2119"/>
                  </a:cubicBezTo>
                  <a:cubicBezTo>
                    <a:pt x="203" y="2012"/>
                    <a:pt x="191" y="1916"/>
                    <a:pt x="179" y="1821"/>
                  </a:cubicBezTo>
                  <a:cubicBezTo>
                    <a:pt x="156" y="1619"/>
                    <a:pt x="156" y="1416"/>
                    <a:pt x="167" y="1226"/>
                  </a:cubicBezTo>
                  <a:cubicBezTo>
                    <a:pt x="203" y="821"/>
                    <a:pt x="263" y="440"/>
                    <a:pt x="358" y="47"/>
                  </a:cubicBezTo>
                  <a:cubicBezTo>
                    <a:pt x="358" y="24"/>
                    <a:pt x="338" y="0"/>
                    <a:pt x="3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3"/>
            <p:cNvSpPr/>
            <p:nvPr/>
          </p:nvSpPr>
          <p:spPr>
            <a:xfrm>
              <a:off x="1548775" y="3776325"/>
              <a:ext cx="17800" cy="36500"/>
            </a:xfrm>
            <a:custGeom>
              <a:rect b="b" l="l" r="r" t="t"/>
              <a:pathLst>
                <a:path extrusionOk="0" h="1460" w="712">
                  <a:moveTo>
                    <a:pt x="660" y="0"/>
                  </a:moveTo>
                  <a:cubicBezTo>
                    <a:pt x="641" y="0"/>
                    <a:pt x="622" y="10"/>
                    <a:pt x="616" y="31"/>
                  </a:cubicBezTo>
                  <a:cubicBezTo>
                    <a:pt x="557" y="281"/>
                    <a:pt x="473" y="519"/>
                    <a:pt x="366" y="745"/>
                  </a:cubicBezTo>
                  <a:cubicBezTo>
                    <a:pt x="319" y="852"/>
                    <a:pt x="259" y="971"/>
                    <a:pt x="200" y="1079"/>
                  </a:cubicBezTo>
                  <a:cubicBezTo>
                    <a:pt x="164" y="1126"/>
                    <a:pt x="128" y="1186"/>
                    <a:pt x="92" y="1233"/>
                  </a:cubicBezTo>
                  <a:cubicBezTo>
                    <a:pt x="57" y="1281"/>
                    <a:pt x="33" y="1329"/>
                    <a:pt x="9" y="1376"/>
                  </a:cubicBezTo>
                  <a:cubicBezTo>
                    <a:pt x="0" y="1422"/>
                    <a:pt x="32" y="1460"/>
                    <a:pt x="69" y="1460"/>
                  </a:cubicBezTo>
                  <a:cubicBezTo>
                    <a:pt x="81" y="1460"/>
                    <a:pt x="93" y="1456"/>
                    <a:pt x="104" y="1448"/>
                  </a:cubicBezTo>
                  <a:cubicBezTo>
                    <a:pt x="152" y="1412"/>
                    <a:pt x="200" y="1364"/>
                    <a:pt x="223" y="1317"/>
                  </a:cubicBezTo>
                  <a:cubicBezTo>
                    <a:pt x="259" y="1257"/>
                    <a:pt x="295" y="1198"/>
                    <a:pt x="331" y="1150"/>
                  </a:cubicBezTo>
                  <a:cubicBezTo>
                    <a:pt x="390" y="1031"/>
                    <a:pt x="450" y="912"/>
                    <a:pt x="509" y="793"/>
                  </a:cubicBezTo>
                  <a:cubicBezTo>
                    <a:pt x="604" y="555"/>
                    <a:pt x="676" y="305"/>
                    <a:pt x="712" y="43"/>
                  </a:cubicBezTo>
                  <a:cubicBezTo>
                    <a:pt x="712" y="16"/>
                    <a:pt x="685" y="0"/>
                    <a:pt x="66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3"/>
            <p:cNvSpPr/>
            <p:nvPr/>
          </p:nvSpPr>
          <p:spPr>
            <a:xfrm>
              <a:off x="1568500" y="3797150"/>
              <a:ext cx="10875" cy="22100"/>
            </a:xfrm>
            <a:custGeom>
              <a:rect b="b" l="l" r="r" t="t"/>
              <a:pathLst>
                <a:path extrusionOk="0" h="884" w="435">
                  <a:moveTo>
                    <a:pt x="383" y="1"/>
                  </a:moveTo>
                  <a:cubicBezTo>
                    <a:pt x="363" y="1"/>
                    <a:pt x="345" y="10"/>
                    <a:pt x="339" y="31"/>
                  </a:cubicBezTo>
                  <a:cubicBezTo>
                    <a:pt x="304" y="162"/>
                    <a:pt x="268" y="293"/>
                    <a:pt x="208" y="424"/>
                  </a:cubicBezTo>
                  <a:cubicBezTo>
                    <a:pt x="185" y="484"/>
                    <a:pt x="161" y="543"/>
                    <a:pt x="125" y="603"/>
                  </a:cubicBezTo>
                  <a:cubicBezTo>
                    <a:pt x="89" y="662"/>
                    <a:pt x="54" y="722"/>
                    <a:pt x="18" y="793"/>
                  </a:cubicBezTo>
                  <a:cubicBezTo>
                    <a:pt x="1" y="845"/>
                    <a:pt x="45" y="884"/>
                    <a:pt x="90" y="884"/>
                  </a:cubicBezTo>
                  <a:cubicBezTo>
                    <a:pt x="107" y="884"/>
                    <a:pt x="124" y="878"/>
                    <a:pt x="137" y="865"/>
                  </a:cubicBezTo>
                  <a:cubicBezTo>
                    <a:pt x="185" y="805"/>
                    <a:pt x="220" y="734"/>
                    <a:pt x="256" y="674"/>
                  </a:cubicBezTo>
                  <a:cubicBezTo>
                    <a:pt x="292" y="603"/>
                    <a:pt x="316" y="531"/>
                    <a:pt x="339" y="472"/>
                  </a:cubicBezTo>
                  <a:cubicBezTo>
                    <a:pt x="387" y="329"/>
                    <a:pt x="423" y="186"/>
                    <a:pt x="435" y="43"/>
                  </a:cubicBezTo>
                  <a:cubicBezTo>
                    <a:pt x="435" y="16"/>
                    <a:pt x="408" y="1"/>
                    <a:pt x="38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3"/>
            <p:cNvSpPr/>
            <p:nvPr/>
          </p:nvSpPr>
          <p:spPr>
            <a:xfrm>
              <a:off x="1136150" y="3640750"/>
              <a:ext cx="109850" cy="54200"/>
            </a:xfrm>
            <a:custGeom>
              <a:rect b="b" l="l" r="r" t="t"/>
              <a:pathLst>
                <a:path extrusionOk="0" h="2168" w="4394">
                  <a:moveTo>
                    <a:pt x="36" y="1"/>
                  </a:moveTo>
                  <a:cubicBezTo>
                    <a:pt x="12" y="1"/>
                    <a:pt x="0" y="25"/>
                    <a:pt x="24" y="36"/>
                  </a:cubicBezTo>
                  <a:cubicBezTo>
                    <a:pt x="298" y="191"/>
                    <a:pt x="595" y="286"/>
                    <a:pt x="881" y="441"/>
                  </a:cubicBezTo>
                  <a:cubicBezTo>
                    <a:pt x="1155" y="584"/>
                    <a:pt x="1417" y="751"/>
                    <a:pt x="1691" y="929"/>
                  </a:cubicBezTo>
                  <a:cubicBezTo>
                    <a:pt x="2203" y="1287"/>
                    <a:pt x="2751" y="1596"/>
                    <a:pt x="3322" y="1882"/>
                  </a:cubicBezTo>
                  <a:cubicBezTo>
                    <a:pt x="3632" y="2025"/>
                    <a:pt x="3965" y="2120"/>
                    <a:pt x="4310" y="2168"/>
                  </a:cubicBezTo>
                  <a:cubicBezTo>
                    <a:pt x="4382" y="2168"/>
                    <a:pt x="4394" y="2049"/>
                    <a:pt x="4322" y="2037"/>
                  </a:cubicBezTo>
                  <a:cubicBezTo>
                    <a:pt x="4024" y="1989"/>
                    <a:pt x="3715" y="1894"/>
                    <a:pt x="3429" y="1775"/>
                  </a:cubicBezTo>
                  <a:cubicBezTo>
                    <a:pt x="3143" y="1656"/>
                    <a:pt x="2870" y="1513"/>
                    <a:pt x="2608" y="1346"/>
                  </a:cubicBezTo>
                  <a:cubicBezTo>
                    <a:pt x="2060" y="1013"/>
                    <a:pt x="1548" y="656"/>
                    <a:pt x="988" y="358"/>
                  </a:cubicBezTo>
                  <a:cubicBezTo>
                    <a:pt x="691" y="179"/>
                    <a:pt x="369" y="48"/>
                    <a:pt x="36"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3"/>
            <p:cNvSpPr/>
            <p:nvPr/>
          </p:nvSpPr>
          <p:spPr>
            <a:xfrm>
              <a:off x="1274425" y="3696025"/>
              <a:ext cx="279350" cy="108000"/>
            </a:xfrm>
            <a:custGeom>
              <a:rect b="b" l="l" r="r" t="t"/>
              <a:pathLst>
                <a:path extrusionOk="0" h="4320" w="11174">
                  <a:moveTo>
                    <a:pt x="70" y="1"/>
                  </a:moveTo>
                  <a:cubicBezTo>
                    <a:pt x="23" y="1"/>
                    <a:pt x="0" y="78"/>
                    <a:pt x="53" y="100"/>
                  </a:cubicBezTo>
                  <a:lnTo>
                    <a:pt x="41" y="111"/>
                  </a:lnTo>
                  <a:cubicBezTo>
                    <a:pt x="768" y="457"/>
                    <a:pt x="1470" y="838"/>
                    <a:pt x="2161" y="1231"/>
                  </a:cubicBezTo>
                  <a:cubicBezTo>
                    <a:pt x="2839" y="1624"/>
                    <a:pt x="3494" y="2040"/>
                    <a:pt x="4185" y="2421"/>
                  </a:cubicBezTo>
                  <a:cubicBezTo>
                    <a:pt x="4863" y="2802"/>
                    <a:pt x="5566" y="3148"/>
                    <a:pt x="6304" y="3433"/>
                  </a:cubicBezTo>
                  <a:cubicBezTo>
                    <a:pt x="7030" y="3695"/>
                    <a:pt x="7768" y="3886"/>
                    <a:pt x="8530" y="4029"/>
                  </a:cubicBezTo>
                  <a:cubicBezTo>
                    <a:pt x="8959" y="4100"/>
                    <a:pt x="9388" y="4171"/>
                    <a:pt x="9816" y="4219"/>
                  </a:cubicBezTo>
                  <a:cubicBezTo>
                    <a:pt x="10031" y="4243"/>
                    <a:pt x="10245" y="4267"/>
                    <a:pt x="10459" y="4291"/>
                  </a:cubicBezTo>
                  <a:cubicBezTo>
                    <a:pt x="10616" y="4308"/>
                    <a:pt x="10773" y="4319"/>
                    <a:pt x="10930" y="4319"/>
                  </a:cubicBezTo>
                  <a:cubicBezTo>
                    <a:pt x="10987" y="4319"/>
                    <a:pt x="11045" y="4318"/>
                    <a:pt x="11102" y="4314"/>
                  </a:cubicBezTo>
                  <a:cubicBezTo>
                    <a:pt x="11162" y="4302"/>
                    <a:pt x="11174" y="4219"/>
                    <a:pt x="11114" y="4207"/>
                  </a:cubicBezTo>
                  <a:cubicBezTo>
                    <a:pt x="10924" y="4171"/>
                    <a:pt x="10745" y="4148"/>
                    <a:pt x="10555" y="4136"/>
                  </a:cubicBezTo>
                  <a:cubicBezTo>
                    <a:pt x="10376" y="4124"/>
                    <a:pt x="10185" y="4100"/>
                    <a:pt x="10007" y="4088"/>
                  </a:cubicBezTo>
                  <a:cubicBezTo>
                    <a:pt x="9614" y="4041"/>
                    <a:pt x="9221" y="3981"/>
                    <a:pt x="8840" y="3921"/>
                  </a:cubicBezTo>
                  <a:cubicBezTo>
                    <a:pt x="8078" y="3790"/>
                    <a:pt x="7328" y="3612"/>
                    <a:pt x="6602" y="3362"/>
                  </a:cubicBezTo>
                  <a:cubicBezTo>
                    <a:pt x="5125" y="2850"/>
                    <a:pt x="3792" y="2005"/>
                    <a:pt x="2434" y="1219"/>
                  </a:cubicBezTo>
                  <a:cubicBezTo>
                    <a:pt x="1684" y="754"/>
                    <a:pt x="899" y="350"/>
                    <a:pt x="89" y="4"/>
                  </a:cubicBezTo>
                  <a:cubicBezTo>
                    <a:pt x="82" y="2"/>
                    <a:pt x="76" y="1"/>
                    <a:pt x="7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3"/>
            <p:cNvSpPr/>
            <p:nvPr/>
          </p:nvSpPr>
          <p:spPr>
            <a:xfrm>
              <a:off x="1483600" y="3981525"/>
              <a:ext cx="63625" cy="48075"/>
            </a:xfrm>
            <a:custGeom>
              <a:rect b="b" l="l" r="r" t="t"/>
              <a:pathLst>
                <a:path extrusionOk="0" h="1923" w="2545">
                  <a:moveTo>
                    <a:pt x="2305" y="1"/>
                  </a:moveTo>
                  <a:cubicBezTo>
                    <a:pt x="2218" y="1"/>
                    <a:pt x="2124" y="24"/>
                    <a:pt x="2057" y="50"/>
                  </a:cubicBezTo>
                  <a:cubicBezTo>
                    <a:pt x="1783" y="181"/>
                    <a:pt x="1521" y="348"/>
                    <a:pt x="1283" y="538"/>
                  </a:cubicBezTo>
                  <a:cubicBezTo>
                    <a:pt x="771" y="895"/>
                    <a:pt x="342" y="1360"/>
                    <a:pt x="9" y="1872"/>
                  </a:cubicBezTo>
                  <a:cubicBezTo>
                    <a:pt x="0" y="1897"/>
                    <a:pt x="16" y="1922"/>
                    <a:pt x="34" y="1922"/>
                  </a:cubicBezTo>
                  <a:cubicBezTo>
                    <a:pt x="41" y="1922"/>
                    <a:pt x="49" y="1918"/>
                    <a:pt x="56" y="1907"/>
                  </a:cubicBezTo>
                  <a:lnTo>
                    <a:pt x="56" y="1919"/>
                  </a:lnTo>
                  <a:cubicBezTo>
                    <a:pt x="390" y="1479"/>
                    <a:pt x="783" y="1086"/>
                    <a:pt x="1211" y="741"/>
                  </a:cubicBezTo>
                  <a:cubicBezTo>
                    <a:pt x="1426" y="574"/>
                    <a:pt x="1652" y="419"/>
                    <a:pt x="1902" y="276"/>
                  </a:cubicBezTo>
                  <a:cubicBezTo>
                    <a:pt x="1984" y="227"/>
                    <a:pt x="2181" y="98"/>
                    <a:pt x="2333" y="98"/>
                  </a:cubicBezTo>
                  <a:cubicBezTo>
                    <a:pt x="2401" y="98"/>
                    <a:pt x="2460" y="123"/>
                    <a:pt x="2497" y="193"/>
                  </a:cubicBezTo>
                  <a:cubicBezTo>
                    <a:pt x="2501" y="200"/>
                    <a:pt x="2506" y="203"/>
                    <a:pt x="2512" y="203"/>
                  </a:cubicBezTo>
                  <a:cubicBezTo>
                    <a:pt x="2527" y="203"/>
                    <a:pt x="2545" y="186"/>
                    <a:pt x="2545" y="169"/>
                  </a:cubicBezTo>
                  <a:cubicBezTo>
                    <a:pt x="2524" y="41"/>
                    <a:pt x="2420" y="1"/>
                    <a:pt x="230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3"/>
            <p:cNvSpPr/>
            <p:nvPr/>
          </p:nvSpPr>
          <p:spPr>
            <a:xfrm>
              <a:off x="1344800" y="3984250"/>
              <a:ext cx="85650" cy="41250"/>
            </a:xfrm>
            <a:custGeom>
              <a:rect b="b" l="l" r="r" t="t"/>
              <a:pathLst>
                <a:path extrusionOk="0" h="1650" w="3426">
                  <a:moveTo>
                    <a:pt x="12" y="1"/>
                  </a:moveTo>
                  <a:cubicBezTo>
                    <a:pt x="0" y="1"/>
                    <a:pt x="0" y="24"/>
                    <a:pt x="12" y="36"/>
                  </a:cubicBezTo>
                  <a:cubicBezTo>
                    <a:pt x="322" y="108"/>
                    <a:pt x="631" y="167"/>
                    <a:pt x="929" y="251"/>
                  </a:cubicBezTo>
                  <a:cubicBezTo>
                    <a:pt x="1227" y="346"/>
                    <a:pt x="1513" y="453"/>
                    <a:pt x="1798" y="584"/>
                  </a:cubicBezTo>
                  <a:cubicBezTo>
                    <a:pt x="2358" y="858"/>
                    <a:pt x="2882" y="1215"/>
                    <a:pt x="3334" y="1644"/>
                  </a:cubicBezTo>
                  <a:cubicBezTo>
                    <a:pt x="3343" y="1648"/>
                    <a:pt x="3352" y="1650"/>
                    <a:pt x="3360" y="1650"/>
                  </a:cubicBezTo>
                  <a:cubicBezTo>
                    <a:pt x="3397" y="1650"/>
                    <a:pt x="3425" y="1611"/>
                    <a:pt x="3406" y="1572"/>
                  </a:cubicBezTo>
                  <a:lnTo>
                    <a:pt x="3394" y="1572"/>
                  </a:lnTo>
                  <a:cubicBezTo>
                    <a:pt x="2715" y="893"/>
                    <a:pt x="1870" y="405"/>
                    <a:pt x="953" y="143"/>
                  </a:cubicBezTo>
                  <a:cubicBezTo>
                    <a:pt x="643" y="48"/>
                    <a:pt x="334" y="1"/>
                    <a:pt x="1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3"/>
            <p:cNvSpPr/>
            <p:nvPr/>
          </p:nvSpPr>
          <p:spPr>
            <a:xfrm>
              <a:off x="1482025" y="4042000"/>
              <a:ext cx="61575" cy="60675"/>
            </a:xfrm>
            <a:custGeom>
              <a:rect b="b" l="l" r="r" t="t"/>
              <a:pathLst>
                <a:path extrusionOk="0" h="2427" w="2463">
                  <a:moveTo>
                    <a:pt x="60" y="0"/>
                  </a:moveTo>
                  <a:cubicBezTo>
                    <a:pt x="12" y="0"/>
                    <a:pt x="0" y="60"/>
                    <a:pt x="48" y="72"/>
                  </a:cubicBezTo>
                  <a:lnTo>
                    <a:pt x="48" y="84"/>
                  </a:lnTo>
                  <a:cubicBezTo>
                    <a:pt x="596" y="215"/>
                    <a:pt x="1108" y="500"/>
                    <a:pt x="1524" y="893"/>
                  </a:cubicBezTo>
                  <a:cubicBezTo>
                    <a:pt x="1884" y="1253"/>
                    <a:pt x="2140" y="1698"/>
                    <a:pt x="2268" y="2185"/>
                  </a:cubicBezTo>
                  <a:lnTo>
                    <a:pt x="2268" y="2185"/>
                  </a:lnTo>
                  <a:cubicBezTo>
                    <a:pt x="1940" y="1946"/>
                    <a:pt x="1660" y="1639"/>
                    <a:pt x="1453" y="1286"/>
                  </a:cubicBezTo>
                  <a:cubicBezTo>
                    <a:pt x="1346" y="1120"/>
                    <a:pt x="1238" y="917"/>
                    <a:pt x="1036" y="834"/>
                  </a:cubicBezTo>
                  <a:cubicBezTo>
                    <a:pt x="970" y="803"/>
                    <a:pt x="899" y="788"/>
                    <a:pt x="828" y="788"/>
                  </a:cubicBezTo>
                  <a:cubicBezTo>
                    <a:pt x="733" y="788"/>
                    <a:pt x="636" y="815"/>
                    <a:pt x="548" y="869"/>
                  </a:cubicBezTo>
                  <a:cubicBezTo>
                    <a:pt x="548" y="869"/>
                    <a:pt x="548" y="881"/>
                    <a:pt x="560" y="881"/>
                  </a:cubicBezTo>
                  <a:cubicBezTo>
                    <a:pt x="629" y="840"/>
                    <a:pt x="694" y="822"/>
                    <a:pt x="756" y="822"/>
                  </a:cubicBezTo>
                  <a:cubicBezTo>
                    <a:pt x="1088" y="822"/>
                    <a:pt x="1316" y="1339"/>
                    <a:pt x="1477" y="1560"/>
                  </a:cubicBezTo>
                  <a:cubicBezTo>
                    <a:pt x="1715" y="1893"/>
                    <a:pt x="2012" y="2179"/>
                    <a:pt x="2346" y="2417"/>
                  </a:cubicBezTo>
                  <a:cubicBezTo>
                    <a:pt x="2357" y="2424"/>
                    <a:pt x="2368" y="2427"/>
                    <a:pt x="2379" y="2427"/>
                  </a:cubicBezTo>
                  <a:cubicBezTo>
                    <a:pt x="2425" y="2427"/>
                    <a:pt x="2463" y="2373"/>
                    <a:pt x="2453" y="2334"/>
                  </a:cubicBezTo>
                  <a:cubicBezTo>
                    <a:pt x="2274" y="1405"/>
                    <a:pt x="1655" y="608"/>
                    <a:pt x="798" y="203"/>
                  </a:cubicBezTo>
                  <a:cubicBezTo>
                    <a:pt x="572" y="96"/>
                    <a:pt x="310" y="24"/>
                    <a:pt x="6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3"/>
            <p:cNvSpPr/>
            <p:nvPr/>
          </p:nvSpPr>
          <p:spPr>
            <a:xfrm>
              <a:off x="1128475" y="3757875"/>
              <a:ext cx="74300" cy="72250"/>
            </a:xfrm>
            <a:custGeom>
              <a:rect b="b" l="l" r="r" t="t"/>
              <a:pathLst>
                <a:path extrusionOk="0" h="2890" w="2972">
                  <a:moveTo>
                    <a:pt x="2855" y="0"/>
                  </a:moveTo>
                  <a:cubicBezTo>
                    <a:pt x="2829" y="0"/>
                    <a:pt x="2802" y="13"/>
                    <a:pt x="2784" y="43"/>
                  </a:cubicBezTo>
                  <a:cubicBezTo>
                    <a:pt x="2343" y="947"/>
                    <a:pt x="1605" y="1674"/>
                    <a:pt x="795" y="2257"/>
                  </a:cubicBezTo>
                  <a:cubicBezTo>
                    <a:pt x="557" y="2424"/>
                    <a:pt x="319" y="2579"/>
                    <a:pt x="81" y="2733"/>
                  </a:cubicBezTo>
                  <a:cubicBezTo>
                    <a:pt x="1" y="2773"/>
                    <a:pt x="47" y="2890"/>
                    <a:pt x="121" y="2890"/>
                  </a:cubicBezTo>
                  <a:cubicBezTo>
                    <a:pt x="135" y="2890"/>
                    <a:pt x="149" y="2886"/>
                    <a:pt x="164" y="2876"/>
                  </a:cubicBezTo>
                  <a:cubicBezTo>
                    <a:pt x="1033" y="2340"/>
                    <a:pt x="1867" y="1697"/>
                    <a:pt x="2486" y="876"/>
                  </a:cubicBezTo>
                  <a:cubicBezTo>
                    <a:pt x="2653" y="638"/>
                    <a:pt x="2807" y="388"/>
                    <a:pt x="2938" y="126"/>
                  </a:cubicBezTo>
                  <a:cubicBezTo>
                    <a:pt x="2971" y="60"/>
                    <a:pt x="2914" y="0"/>
                    <a:pt x="285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3"/>
            <p:cNvSpPr/>
            <p:nvPr/>
          </p:nvSpPr>
          <p:spPr>
            <a:xfrm>
              <a:off x="1466950" y="3796950"/>
              <a:ext cx="17175" cy="182275"/>
            </a:xfrm>
            <a:custGeom>
              <a:rect b="b" l="l" r="r" t="t"/>
              <a:pathLst>
                <a:path extrusionOk="0" h="7291" w="687">
                  <a:moveTo>
                    <a:pt x="248" y="1"/>
                  </a:moveTo>
                  <a:cubicBezTo>
                    <a:pt x="234" y="1"/>
                    <a:pt x="222" y="9"/>
                    <a:pt x="222" y="27"/>
                  </a:cubicBezTo>
                  <a:cubicBezTo>
                    <a:pt x="353" y="956"/>
                    <a:pt x="437" y="1885"/>
                    <a:pt x="460" y="2825"/>
                  </a:cubicBezTo>
                  <a:cubicBezTo>
                    <a:pt x="484" y="3766"/>
                    <a:pt x="425" y="4706"/>
                    <a:pt x="294" y="5647"/>
                  </a:cubicBezTo>
                  <a:cubicBezTo>
                    <a:pt x="222" y="6171"/>
                    <a:pt x="127" y="6695"/>
                    <a:pt x="8" y="7219"/>
                  </a:cubicBezTo>
                  <a:cubicBezTo>
                    <a:pt x="1" y="7261"/>
                    <a:pt x="35" y="7291"/>
                    <a:pt x="70" y="7291"/>
                  </a:cubicBezTo>
                  <a:cubicBezTo>
                    <a:pt x="94" y="7291"/>
                    <a:pt x="117" y="7277"/>
                    <a:pt x="127" y="7242"/>
                  </a:cubicBezTo>
                  <a:cubicBezTo>
                    <a:pt x="556" y="5385"/>
                    <a:pt x="687" y="3480"/>
                    <a:pt x="520" y="1587"/>
                  </a:cubicBezTo>
                  <a:cubicBezTo>
                    <a:pt x="472" y="1051"/>
                    <a:pt x="401" y="539"/>
                    <a:pt x="282" y="27"/>
                  </a:cubicBezTo>
                  <a:cubicBezTo>
                    <a:pt x="276" y="9"/>
                    <a:pt x="261" y="1"/>
                    <a:pt x="2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3"/>
            <p:cNvSpPr/>
            <p:nvPr/>
          </p:nvSpPr>
          <p:spPr>
            <a:xfrm>
              <a:off x="1461175" y="3989375"/>
              <a:ext cx="7475" cy="31375"/>
            </a:xfrm>
            <a:custGeom>
              <a:rect b="b" l="l" r="r" t="t"/>
              <a:pathLst>
                <a:path extrusionOk="0" h="1255" w="299">
                  <a:moveTo>
                    <a:pt x="272" y="0"/>
                  </a:moveTo>
                  <a:cubicBezTo>
                    <a:pt x="261" y="0"/>
                    <a:pt x="249" y="7"/>
                    <a:pt x="239" y="22"/>
                  </a:cubicBezTo>
                  <a:lnTo>
                    <a:pt x="239" y="34"/>
                  </a:lnTo>
                  <a:cubicBezTo>
                    <a:pt x="191" y="117"/>
                    <a:pt x="156" y="224"/>
                    <a:pt x="156" y="331"/>
                  </a:cubicBezTo>
                  <a:cubicBezTo>
                    <a:pt x="132" y="427"/>
                    <a:pt x="108" y="534"/>
                    <a:pt x="84" y="629"/>
                  </a:cubicBezTo>
                  <a:cubicBezTo>
                    <a:pt x="72" y="736"/>
                    <a:pt x="48" y="843"/>
                    <a:pt x="37" y="939"/>
                  </a:cubicBezTo>
                  <a:cubicBezTo>
                    <a:pt x="25" y="998"/>
                    <a:pt x="13" y="1046"/>
                    <a:pt x="1" y="1105"/>
                  </a:cubicBezTo>
                  <a:cubicBezTo>
                    <a:pt x="1" y="1141"/>
                    <a:pt x="13" y="1189"/>
                    <a:pt x="13" y="1236"/>
                  </a:cubicBezTo>
                  <a:cubicBezTo>
                    <a:pt x="19" y="1248"/>
                    <a:pt x="31" y="1254"/>
                    <a:pt x="41" y="1254"/>
                  </a:cubicBezTo>
                  <a:cubicBezTo>
                    <a:pt x="51" y="1254"/>
                    <a:pt x="60" y="1248"/>
                    <a:pt x="60" y="1236"/>
                  </a:cubicBezTo>
                  <a:cubicBezTo>
                    <a:pt x="84" y="1189"/>
                    <a:pt x="108" y="1153"/>
                    <a:pt x="120" y="1105"/>
                  </a:cubicBezTo>
                  <a:cubicBezTo>
                    <a:pt x="132" y="1046"/>
                    <a:pt x="132" y="998"/>
                    <a:pt x="144" y="939"/>
                  </a:cubicBezTo>
                  <a:cubicBezTo>
                    <a:pt x="156" y="843"/>
                    <a:pt x="179" y="736"/>
                    <a:pt x="191" y="641"/>
                  </a:cubicBezTo>
                  <a:cubicBezTo>
                    <a:pt x="215" y="546"/>
                    <a:pt x="227" y="438"/>
                    <a:pt x="251" y="343"/>
                  </a:cubicBezTo>
                  <a:cubicBezTo>
                    <a:pt x="287" y="248"/>
                    <a:pt x="298" y="141"/>
                    <a:pt x="298" y="34"/>
                  </a:cubicBezTo>
                  <a:cubicBezTo>
                    <a:pt x="298" y="13"/>
                    <a:pt x="286" y="0"/>
                    <a:pt x="27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3"/>
            <p:cNvSpPr/>
            <p:nvPr/>
          </p:nvSpPr>
          <p:spPr>
            <a:xfrm>
              <a:off x="1462900" y="3799550"/>
              <a:ext cx="56350" cy="223100"/>
            </a:xfrm>
            <a:custGeom>
              <a:rect b="b" l="l" r="r" t="t"/>
              <a:pathLst>
                <a:path extrusionOk="0" h="8924" w="2254">
                  <a:moveTo>
                    <a:pt x="2099" y="1"/>
                  </a:moveTo>
                  <a:cubicBezTo>
                    <a:pt x="2075" y="1"/>
                    <a:pt x="2051" y="19"/>
                    <a:pt x="2051" y="54"/>
                  </a:cubicBezTo>
                  <a:cubicBezTo>
                    <a:pt x="2027" y="769"/>
                    <a:pt x="2051" y="1483"/>
                    <a:pt x="2063" y="2186"/>
                  </a:cubicBezTo>
                  <a:cubicBezTo>
                    <a:pt x="2063" y="2900"/>
                    <a:pt x="2075" y="3614"/>
                    <a:pt x="2087" y="4329"/>
                  </a:cubicBezTo>
                  <a:cubicBezTo>
                    <a:pt x="2087" y="4972"/>
                    <a:pt x="2146" y="5650"/>
                    <a:pt x="1873" y="6246"/>
                  </a:cubicBezTo>
                  <a:cubicBezTo>
                    <a:pt x="1670" y="6710"/>
                    <a:pt x="1313" y="7103"/>
                    <a:pt x="980" y="7484"/>
                  </a:cubicBezTo>
                  <a:cubicBezTo>
                    <a:pt x="610" y="7900"/>
                    <a:pt x="229" y="8329"/>
                    <a:pt x="15" y="8865"/>
                  </a:cubicBezTo>
                  <a:cubicBezTo>
                    <a:pt x="1" y="8900"/>
                    <a:pt x="29" y="8923"/>
                    <a:pt x="62" y="8923"/>
                  </a:cubicBezTo>
                  <a:cubicBezTo>
                    <a:pt x="84" y="8923"/>
                    <a:pt x="108" y="8913"/>
                    <a:pt x="122" y="8889"/>
                  </a:cubicBezTo>
                  <a:cubicBezTo>
                    <a:pt x="515" y="7924"/>
                    <a:pt x="1480" y="7353"/>
                    <a:pt x="1956" y="6424"/>
                  </a:cubicBezTo>
                  <a:cubicBezTo>
                    <a:pt x="2242" y="5865"/>
                    <a:pt x="2254" y="5233"/>
                    <a:pt x="2230" y="4626"/>
                  </a:cubicBezTo>
                  <a:lnTo>
                    <a:pt x="2194" y="2483"/>
                  </a:lnTo>
                  <a:lnTo>
                    <a:pt x="2182" y="1281"/>
                  </a:lnTo>
                  <a:cubicBezTo>
                    <a:pt x="2182" y="876"/>
                    <a:pt x="2182" y="459"/>
                    <a:pt x="2146" y="54"/>
                  </a:cubicBezTo>
                  <a:cubicBezTo>
                    <a:pt x="2146" y="19"/>
                    <a:pt x="2123" y="1"/>
                    <a:pt x="209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3"/>
            <p:cNvSpPr/>
            <p:nvPr/>
          </p:nvSpPr>
          <p:spPr>
            <a:xfrm>
              <a:off x="1776700" y="3131475"/>
              <a:ext cx="85750" cy="74725"/>
            </a:xfrm>
            <a:custGeom>
              <a:rect b="b" l="l" r="r" t="t"/>
              <a:pathLst>
                <a:path extrusionOk="0" h="2989" w="3430">
                  <a:moveTo>
                    <a:pt x="36" y="0"/>
                  </a:moveTo>
                  <a:cubicBezTo>
                    <a:pt x="18" y="0"/>
                    <a:pt x="0" y="12"/>
                    <a:pt x="0" y="36"/>
                  </a:cubicBezTo>
                  <a:cubicBezTo>
                    <a:pt x="0" y="631"/>
                    <a:pt x="227" y="1215"/>
                    <a:pt x="631" y="1655"/>
                  </a:cubicBezTo>
                  <a:cubicBezTo>
                    <a:pt x="1072" y="2119"/>
                    <a:pt x="1632" y="2477"/>
                    <a:pt x="2239" y="2691"/>
                  </a:cubicBezTo>
                  <a:cubicBezTo>
                    <a:pt x="2596" y="2834"/>
                    <a:pt x="2965" y="2929"/>
                    <a:pt x="3346" y="2989"/>
                  </a:cubicBezTo>
                  <a:cubicBezTo>
                    <a:pt x="3429" y="2989"/>
                    <a:pt x="3429" y="2881"/>
                    <a:pt x="3358" y="2858"/>
                  </a:cubicBezTo>
                  <a:cubicBezTo>
                    <a:pt x="3060" y="2739"/>
                    <a:pt x="2751" y="2679"/>
                    <a:pt x="2453" y="2584"/>
                  </a:cubicBezTo>
                  <a:cubicBezTo>
                    <a:pt x="2144" y="2489"/>
                    <a:pt x="1858" y="2358"/>
                    <a:pt x="1572" y="2203"/>
                  </a:cubicBezTo>
                  <a:cubicBezTo>
                    <a:pt x="1060" y="1917"/>
                    <a:pt x="631" y="1500"/>
                    <a:pt x="346" y="976"/>
                  </a:cubicBezTo>
                  <a:cubicBezTo>
                    <a:pt x="191" y="691"/>
                    <a:pt x="96" y="369"/>
                    <a:pt x="72" y="36"/>
                  </a:cubicBezTo>
                  <a:cubicBezTo>
                    <a:pt x="72" y="12"/>
                    <a:pt x="54" y="0"/>
                    <a:pt x="36" y="0"/>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3"/>
            <p:cNvSpPr/>
            <p:nvPr/>
          </p:nvSpPr>
          <p:spPr>
            <a:xfrm>
              <a:off x="1883550" y="3202375"/>
              <a:ext cx="38725" cy="4525"/>
            </a:xfrm>
            <a:custGeom>
              <a:rect b="b" l="l" r="r" t="t"/>
              <a:pathLst>
                <a:path extrusionOk="0" h="181" w="1549">
                  <a:moveTo>
                    <a:pt x="990" y="0"/>
                  </a:moveTo>
                  <a:cubicBezTo>
                    <a:pt x="926" y="0"/>
                    <a:pt x="862" y="3"/>
                    <a:pt x="798" y="10"/>
                  </a:cubicBezTo>
                  <a:cubicBezTo>
                    <a:pt x="548" y="10"/>
                    <a:pt x="310" y="10"/>
                    <a:pt x="60" y="45"/>
                  </a:cubicBezTo>
                  <a:cubicBezTo>
                    <a:pt x="1" y="45"/>
                    <a:pt x="1" y="141"/>
                    <a:pt x="60" y="141"/>
                  </a:cubicBezTo>
                  <a:cubicBezTo>
                    <a:pt x="310" y="165"/>
                    <a:pt x="548" y="176"/>
                    <a:pt x="798" y="176"/>
                  </a:cubicBezTo>
                  <a:cubicBezTo>
                    <a:pt x="855" y="179"/>
                    <a:pt x="911" y="181"/>
                    <a:pt x="967" y="181"/>
                  </a:cubicBezTo>
                  <a:cubicBezTo>
                    <a:pt x="1149" y="181"/>
                    <a:pt x="1331" y="165"/>
                    <a:pt x="1513" y="129"/>
                  </a:cubicBezTo>
                  <a:cubicBezTo>
                    <a:pt x="1549" y="117"/>
                    <a:pt x="1549" y="69"/>
                    <a:pt x="1513" y="57"/>
                  </a:cubicBezTo>
                  <a:cubicBezTo>
                    <a:pt x="1339" y="23"/>
                    <a:pt x="1164" y="0"/>
                    <a:pt x="990" y="0"/>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3"/>
            <p:cNvSpPr/>
            <p:nvPr/>
          </p:nvSpPr>
          <p:spPr>
            <a:xfrm>
              <a:off x="1430225" y="3322450"/>
              <a:ext cx="39025" cy="41775"/>
            </a:xfrm>
            <a:custGeom>
              <a:rect b="b" l="l" r="r" t="t"/>
              <a:pathLst>
                <a:path extrusionOk="0" h="1671" w="1561">
                  <a:moveTo>
                    <a:pt x="136" y="1"/>
                  </a:moveTo>
                  <a:cubicBezTo>
                    <a:pt x="111" y="1"/>
                    <a:pt x="85" y="2"/>
                    <a:pt x="60" y="5"/>
                  </a:cubicBezTo>
                  <a:cubicBezTo>
                    <a:pt x="24" y="17"/>
                    <a:pt x="1" y="65"/>
                    <a:pt x="36" y="100"/>
                  </a:cubicBezTo>
                  <a:cubicBezTo>
                    <a:pt x="108" y="148"/>
                    <a:pt x="191" y="184"/>
                    <a:pt x="286" y="207"/>
                  </a:cubicBezTo>
                  <a:cubicBezTo>
                    <a:pt x="370" y="243"/>
                    <a:pt x="453" y="279"/>
                    <a:pt x="536" y="326"/>
                  </a:cubicBezTo>
                  <a:cubicBezTo>
                    <a:pt x="703" y="410"/>
                    <a:pt x="858" y="529"/>
                    <a:pt x="989" y="660"/>
                  </a:cubicBezTo>
                  <a:cubicBezTo>
                    <a:pt x="1251" y="934"/>
                    <a:pt x="1429" y="1279"/>
                    <a:pt x="1489" y="1648"/>
                  </a:cubicBezTo>
                  <a:cubicBezTo>
                    <a:pt x="1489" y="1664"/>
                    <a:pt x="1503" y="1671"/>
                    <a:pt x="1519" y="1671"/>
                  </a:cubicBezTo>
                  <a:cubicBezTo>
                    <a:pt x="1539" y="1671"/>
                    <a:pt x="1560" y="1661"/>
                    <a:pt x="1560" y="1648"/>
                  </a:cubicBezTo>
                  <a:lnTo>
                    <a:pt x="1548" y="1648"/>
                  </a:lnTo>
                  <a:cubicBezTo>
                    <a:pt x="1501" y="1029"/>
                    <a:pt x="1155" y="481"/>
                    <a:pt x="620" y="184"/>
                  </a:cubicBezTo>
                  <a:cubicBezTo>
                    <a:pt x="536" y="136"/>
                    <a:pt x="453" y="88"/>
                    <a:pt x="358" y="53"/>
                  </a:cubicBezTo>
                  <a:cubicBezTo>
                    <a:pt x="294" y="16"/>
                    <a:pt x="216" y="1"/>
                    <a:pt x="136" y="1"/>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3"/>
            <p:cNvSpPr/>
            <p:nvPr/>
          </p:nvSpPr>
          <p:spPr>
            <a:xfrm>
              <a:off x="1971075" y="2892400"/>
              <a:ext cx="31875" cy="42125"/>
            </a:xfrm>
            <a:custGeom>
              <a:rect b="b" l="l" r="r" t="t"/>
              <a:pathLst>
                <a:path extrusionOk="0" h="1685" w="1275">
                  <a:moveTo>
                    <a:pt x="303" y="0"/>
                  </a:moveTo>
                  <a:cubicBezTo>
                    <a:pt x="205" y="0"/>
                    <a:pt x="107" y="34"/>
                    <a:pt x="24" y="98"/>
                  </a:cubicBezTo>
                  <a:cubicBezTo>
                    <a:pt x="0" y="122"/>
                    <a:pt x="24" y="133"/>
                    <a:pt x="48" y="145"/>
                  </a:cubicBezTo>
                  <a:cubicBezTo>
                    <a:pt x="71" y="145"/>
                    <a:pt x="93" y="145"/>
                    <a:pt x="115" y="143"/>
                  </a:cubicBezTo>
                  <a:lnTo>
                    <a:pt x="115" y="143"/>
                  </a:lnTo>
                  <a:cubicBezTo>
                    <a:pt x="105" y="147"/>
                    <a:pt x="101" y="150"/>
                    <a:pt x="104" y="150"/>
                  </a:cubicBezTo>
                  <a:cubicBezTo>
                    <a:pt x="107" y="150"/>
                    <a:pt x="118" y="147"/>
                    <a:pt x="139" y="138"/>
                  </a:cubicBezTo>
                  <a:lnTo>
                    <a:pt x="139" y="138"/>
                  </a:lnTo>
                  <a:cubicBezTo>
                    <a:pt x="131" y="140"/>
                    <a:pt x="123" y="142"/>
                    <a:pt x="115" y="143"/>
                  </a:cubicBezTo>
                  <a:lnTo>
                    <a:pt x="115" y="143"/>
                  </a:lnTo>
                  <a:cubicBezTo>
                    <a:pt x="122" y="140"/>
                    <a:pt x="132" y="136"/>
                    <a:pt x="143" y="133"/>
                  </a:cubicBezTo>
                  <a:cubicBezTo>
                    <a:pt x="145" y="133"/>
                    <a:pt x="149" y="133"/>
                    <a:pt x="154" y="132"/>
                  </a:cubicBezTo>
                  <a:lnTo>
                    <a:pt x="154" y="132"/>
                  </a:lnTo>
                  <a:cubicBezTo>
                    <a:pt x="148" y="135"/>
                    <a:pt x="144" y="137"/>
                    <a:pt x="139" y="138"/>
                  </a:cubicBezTo>
                  <a:lnTo>
                    <a:pt x="139" y="138"/>
                  </a:lnTo>
                  <a:cubicBezTo>
                    <a:pt x="147" y="137"/>
                    <a:pt x="154" y="134"/>
                    <a:pt x="161" y="131"/>
                  </a:cubicBezTo>
                  <a:lnTo>
                    <a:pt x="161" y="131"/>
                  </a:lnTo>
                  <a:cubicBezTo>
                    <a:pt x="177" y="129"/>
                    <a:pt x="198" y="124"/>
                    <a:pt x="196" y="122"/>
                  </a:cubicBezTo>
                  <a:lnTo>
                    <a:pt x="196" y="122"/>
                  </a:lnTo>
                  <a:cubicBezTo>
                    <a:pt x="209" y="125"/>
                    <a:pt x="228" y="133"/>
                    <a:pt x="238" y="133"/>
                  </a:cubicBezTo>
                  <a:cubicBezTo>
                    <a:pt x="310" y="157"/>
                    <a:pt x="369" y="205"/>
                    <a:pt x="417" y="253"/>
                  </a:cubicBezTo>
                  <a:cubicBezTo>
                    <a:pt x="548" y="383"/>
                    <a:pt x="667" y="526"/>
                    <a:pt x="762" y="681"/>
                  </a:cubicBezTo>
                  <a:cubicBezTo>
                    <a:pt x="846" y="824"/>
                    <a:pt x="917" y="991"/>
                    <a:pt x="977" y="1157"/>
                  </a:cubicBezTo>
                  <a:cubicBezTo>
                    <a:pt x="1024" y="1324"/>
                    <a:pt x="1048" y="1503"/>
                    <a:pt x="1107" y="1669"/>
                  </a:cubicBezTo>
                  <a:cubicBezTo>
                    <a:pt x="1111" y="1680"/>
                    <a:pt x="1123" y="1684"/>
                    <a:pt x="1138" y="1684"/>
                  </a:cubicBezTo>
                  <a:cubicBezTo>
                    <a:pt x="1174" y="1684"/>
                    <a:pt x="1230" y="1659"/>
                    <a:pt x="1238" y="1634"/>
                  </a:cubicBezTo>
                  <a:cubicBezTo>
                    <a:pt x="1274" y="1431"/>
                    <a:pt x="1250" y="1229"/>
                    <a:pt x="1179" y="1038"/>
                  </a:cubicBezTo>
                  <a:cubicBezTo>
                    <a:pt x="1119" y="848"/>
                    <a:pt x="1036" y="657"/>
                    <a:pt x="917" y="491"/>
                  </a:cubicBezTo>
                  <a:cubicBezTo>
                    <a:pt x="822" y="324"/>
                    <a:pt x="703" y="181"/>
                    <a:pt x="548" y="74"/>
                  </a:cubicBezTo>
                  <a:cubicBezTo>
                    <a:pt x="471" y="25"/>
                    <a:pt x="387" y="0"/>
                    <a:pt x="303"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3"/>
            <p:cNvSpPr/>
            <p:nvPr/>
          </p:nvSpPr>
          <p:spPr>
            <a:xfrm>
              <a:off x="1973450" y="2903750"/>
              <a:ext cx="17275" cy="8725"/>
            </a:xfrm>
            <a:custGeom>
              <a:rect b="b" l="l" r="r" t="t"/>
              <a:pathLst>
                <a:path extrusionOk="0" h="349" w="691">
                  <a:moveTo>
                    <a:pt x="405" y="1"/>
                  </a:moveTo>
                  <a:cubicBezTo>
                    <a:pt x="298" y="1"/>
                    <a:pt x="203" y="25"/>
                    <a:pt x="120" y="72"/>
                  </a:cubicBezTo>
                  <a:cubicBezTo>
                    <a:pt x="96" y="84"/>
                    <a:pt x="72" y="108"/>
                    <a:pt x="60" y="120"/>
                  </a:cubicBezTo>
                  <a:cubicBezTo>
                    <a:pt x="48" y="132"/>
                    <a:pt x="36" y="144"/>
                    <a:pt x="24" y="156"/>
                  </a:cubicBezTo>
                  <a:cubicBezTo>
                    <a:pt x="12" y="168"/>
                    <a:pt x="12" y="191"/>
                    <a:pt x="0" y="203"/>
                  </a:cubicBezTo>
                  <a:cubicBezTo>
                    <a:pt x="0" y="215"/>
                    <a:pt x="0" y="239"/>
                    <a:pt x="0" y="251"/>
                  </a:cubicBezTo>
                  <a:cubicBezTo>
                    <a:pt x="4" y="258"/>
                    <a:pt x="13" y="261"/>
                    <a:pt x="23" y="261"/>
                  </a:cubicBezTo>
                  <a:cubicBezTo>
                    <a:pt x="49" y="261"/>
                    <a:pt x="87" y="244"/>
                    <a:pt x="96" y="227"/>
                  </a:cubicBezTo>
                  <a:cubicBezTo>
                    <a:pt x="120" y="215"/>
                    <a:pt x="131" y="203"/>
                    <a:pt x="143" y="191"/>
                  </a:cubicBezTo>
                  <a:cubicBezTo>
                    <a:pt x="143" y="180"/>
                    <a:pt x="155" y="168"/>
                    <a:pt x="167" y="156"/>
                  </a:cubicBezTo>
                  <a:cubicBezTo>
                    <a:pt x="191" y="144"/>
                    <a:pt x="215" y="120"/>
                    <a:pt x="239" y="108"/>
                  </a:cubicBezTo>
                  <a:lnTo>
                    <a:pt x="239" y="108"/>
                  </a:lnTo>
                  <a:cubicBezTo>
                    <a:pt x="235" y="112"/>
                    <a:pt x="235" y="113"/>
                    <a:pt x="236" y="113"/>
                  </a:cubicBezTo>
                  <a:cubicBezTo>
                    <a:pt x="240" y="113"/>
                    <a:pt x="250" y="108"/>
                    <a:pt x="250" y="108"/>
                  </a:cubicBezTo>
                  <a:lnTo>
                    <a:pt x="298" y="108"/>
                  </a:lnTo>
                  <a:cubicBezTo>
                    <a:pt x="417" y="132"/>
                    <a:pt x="501" y="227"/>
                    <a:pt x="524" y="334"/>
                  </a:cubicBezTo>
                  <a:cubicBezTo>
                    <a:pt x="528" y="344"/>
                    <a:pt x="541" y="349"/>
                    <a:pt x="557" y="349"/>
                  </a:cubicBezTo>
                  <a:cubicBezTo>
                    <a:pt x="600" y="349"/>
                    <a:pt x="667" y="321"/>
                    <a:pt x="667" y="287"/>
                  </a:cubicBezTo>
                  <a:lnTo>
                    <a:pt x="691" y="287"/>
                  </a:lnTo>
                  <a:cubicBezTo>
                    <a:pt x="679" y="132"/>
                    <a:pt x="548" y="13"/>
                    <a:pt x="405" y="1"/>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3"/>
            <p:cNvSpPr/>
            <p:nvPr/>
          </p:nvSpPr>
          <p:spPr>
            <a:xfrm>
              <a:off x="2145500" y="2909775"/>
              <a:ext cx="11925" cy="10200"/>
            </a:xfrm>
            <a:custGeom>
              <a:rect b="b" l="l" r="r" t="t"/>
              <a:pathLst>
                <a:path extrusionOk="0" h="408" w="477">
                  <a:moveTo>
                    <a:pt x="66" y="0"/>
                  </a:moveTo>
                  <a:cubicBezTo>
                    <a:pt x="42" y="0"/>
                    <a:pt x="0" y="17"/>
                    <a:pt x="0" y="34"/>
                  </a:cubicBezTo>
                  <a:cubicBezTo>
                    <a:pt x="12" y="81"/>
                    <a:pt x="24" y="129"/>
                    <a:pt x="36" y="177"/>
                  </a:cubicBezTo>
                  <a:cubicBezTo>
                    <a:pt x="60" y="212"/>
                    <a:pt x="96" y="260"/>
                    <a:pt x="131" y="296"/>
                  </a:cubicBezTo>
                  <a:cubicBezTo>
                    <a:pt x="167" y="320"/>
                    <a:pt x="215" y="355"/>
                    <a:pt x="250" y="379"/>
                  </a:cubicBezTo>
                  <a:cubicBezTo>
                    <a:pt x="294" y="396"/>
                    <a:pt x="337" y="408"/>
                    <a:pt x="376" y="408"/>
                  </a:cubicBezTo>
                  <a:cubicBezTo>
                    <a:pt x="391" y="408"/>
                    <a:pt x="404" y="406"/>
                    <a:pt x="417" y="403"/>
                  </a:cubicBezTo>
                  <a:cubicBezTo>
                    <a:pt x="417" y="403"/>
                    <a:pt x="477" y="391"/>
                    <a:pt x="465" y="391"/>
                  </a:cubicBezTo>
                  <a:lnTo>
                    <a:pt x="429" y="367"/>
                  </a:lnTo>
                  <a:cubicBezTo>
                    <a:pt x="429" y="367"/>
                    <a:pt x="417" y="355"/>
                    <a:pt x="417" y="355"/>
                  </a:cubicBezTo>
                  <a:lnTo>
                    <a:pt x="357" y="331"/>
                  </a:lnTo>
                  <a:cubicBezTo>
                    <a:pt x="310" y="308"/>
                    <a:pt x="274" y="272"/>
                    <a:pt x="238" y="248"/>
                  </a:cubicBezTo>
                  <a:cubicBezTo>
                    <a:pt x="203" y="212"/>
                    <a:pt x="179" y="177"/>
                    <a:pt x="143" y="141"/>
                  </a:cubicBezTo>
                  <a:cubicBezTo>
                    <a:pt x="131" y="117"/>
                    <a:pt x="119" y="93"/>
                    <a:pt x="107" y="81"/>
                  </a:cubicBezTo>
                  <a:cubicBezTo>
                    <a:pt x="96" y="58"/>
                    <a:pt x="84" y="34"/>
                    <a:pt x="84" y="10"/>
                  </a:cubicBezTo>
                  <a:cubicBezTo>
                    <a:pt x="84" y="3"/>
                    <a:pt x="76" y="0"/>
                    <a:pt x="66"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3"/>
            <p:cNvSpPr/>
            <p:nvPr/>
          </p:nvSpPr>
          <p:spPr>
            <a:xfrm>
              <a:off x="1740075" y="3304175"/>
              <a:ext cx="35450" cy="280825"/>
            </a:xfrm>
            <a:custGeom>
              <a:rect b="b" l="l" r="r" t="t"/>
              <a:pathLst>
                <a:path extrusionOk="0" h="11233" w="1418">
                  <a:moveTo>
                    <a:pt x="49" y="1"/>
                  </a:moveTo>
                  <a:cubicBezTo>
                    <a:pt x="25" y="1"/>
                    <a:pt x="1" y="16"/>
                    <a:pt x="1" y="45"/>
                  </a:cubicBezTo>
                  <a:cubicBezTo>
                    <a:pt x="37" y="974"/>
                    <a:pt x="108" y="1891"/>
                    <a:pt x="191" y="2820"/>
                  </a:cubicBezTo>
                  <a:cubicBezTo>
                    <a:pt x="287" y="3784"/>
                    <a:pt x="394" y="4760"/>
                    <a:pt x="513" y="5725"/>
                  </a:cubicBezTo>
                  <a:cubicBezTo>
                    <a:pt x="620" y="6606"/>
                    <a:pt x="727" y="7487"/>
                    <a:pt x="846" y="8368"/>
                  </a:cubicBezTo>
                  <a:cubicBezTo>
                    <a:pt x="942" y="9011"/>
                    <a:pt x="1025" y="9666"/>
                    <a:pt x="1120" y="10320"/>
                  </a:cubicBezTo>
                  <a:cubicBezTo>
                    <a:pt x="1144" y="10523"/>
                    <a:pt x="1168" y="10713"/>
                    <a:pt x="1203" y="10916"/>
                  </a:cubicBezTo>
                  <a:cubicBezTo>
                    <a:pt x="1215" y="11011"/>
                    <a:pt x="1239" y="11094"/>
                    <a:pt x="1275" y="11178"/>
                  </a:cubicBezTo>
                  <a:cubicBezTo>
                    <a:pt x="1275" y="11178"/>
                    <a:pt x="1275" y="11190"/>
                    <a:pt x="1275" y="11202"/>
                  </a:cubicBezTo>
                  <a:cubicBezTo>
                    <a:pt x="1284" y="11215"/>
                    <a:pt x="1291" y="11220"/>
                    <a:pt x="1294" y="11220"/>
                  </a:cubicBezTo>
                  <a:lnTo>
                    <a:pt x="1294" y="11220"/>
                  </a:lnTo>
                  <a:cubicBezTo>
                    <a:pt x="1305" y="11229"/>
                    <a:pt x="1318" y="11233"/>
                    <a:pt x="1331" y="11233"/>
                  </a:cubicBezTo>
                  <a:cubicBezTo>
                    <a:pt x="1356" y="11233"/>
                    <a:pt x="1382" y="11218"/>
                    <a:pt x="1396" y="11194"/>
                  </a:cubicBezTo>
                  <a:lnTo>
                    <a:pt x="1396" y="11194"/>
                  </a:lnTo>
                  <a:lnTo>
                    <a:pt x="1394" y="11202"/>
                  </a:lnTo>
                  <a:cubicBezTo>
                    <a:pt x="1418" y="11178"/>
                    <a:pt x="1406" y="11130"/>
                    <a:pt x="1406" y="11106"/>
                  </a:cubicBezTo>
                  <a:lnTo>
                    <a:pt x="1406" y="11071"/>
                  </a:lnTo>
                  <a:cubicBezTo>
                    <a:pt x="1406" y="11059"/>
                    <a:pt x="1406" y="11047"/>
                    <a:pt x="1406" y="11035"/>
                  </a:cubicBezTo>
                  <a:lnTo>
                    <a:pt x="1394" y="10940"/>
                  </a:lnTo>
                  <a:cubicBezTo>
                    <a:pt x="1370" y="10749"/>
                    <a:pt x="1334" y="10571"/>
                    <a:pt x="1311" y="10380"/>
                  </a:cubicBezTo>
                  <a:cubicBezTo>
                    <a:pt x="1227" y="9761"/>
                    <a:pt x="1132" y="9154"/>
                    <a:pt x="1061" y="8535"/>
                  </a:cubicBezTo>
                  <a:cubicBezTo>
                    <a:pt x="942" y="7689"/>
                    <a:pt x="834" y="6844"/>
                    <a:pt x="727" y="5987"/>
                  </a:cubicBezTo>
                  <a:cubicBezTo>
                    <a:pt x="608" y="5034"/>
                    <a:pt x="501" y="4082"/>
                    <a:pt x="394" y="3129"/>
                  </a:cubicBezTo>
                  <a:cubicBezTo>
                    <a:pt x="299" y="2212"/>
                    <a:pt x="203" y="1296"/>
                    <a:pt x="132" y="367"/>
                  </a:cubicBezTo>
                  <a:lnTo>
                    <a:pt x="96" y="45"/>
                  </a:lnTo>
                  <a:cubicBezTo>
                    <a:pt x="96" y="16"/>
                    <a:pt x="72" y="1"/>
                    <a:pt x="49" y="1"/>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3"/>
            <p:cNvSpPr/>
            <p:nvPr/>
          </p:nvSpPr>
          <p:spPr>
            <a:xfrm>
              <a:off x="1708400" y="3572550"/>
              <a:ext cx="137875" cy="64175"/>
            </a:xfrm>
            <a:custGeom>
              <a:rect b="b" l="l" r="r" t="t"/>
              <a:pathLst>
                <a:path extrusionOk="0" h="2567" w="5515">
                  <a:moveTo>
                    <a:pt x="5458" y="1"/>
                  </a:moveTo>
                  <a:cubicBezTo>
                    <a:pt x="5454" y="1"/>
                    <a:pt x="5451" y="1"/>
                    <a:pt x="5447" y="2"/>
                  </a:cubicBezTo>
                  <a:lnTo>
                    <a:pt x="5447" y="14"/>
                  </a:lnTo>
                  <a:cubicBezTo>
                    <a:pt x="5388" y="26"/>
                    <a:pt x="5328" y="38"/>
                    <a:pt x="5268" y="50"/>
                  </a:cubicBezTo>
                  <a:cubicBezTo>
                    <a:pt x="5209" y="62"/>
                    <a:pt x="5137" y="86"/>
                    <a:pt x="5066" y="109"/>
                  </a:cubicBezTo>
                  <a:cubicBezTo>
                    <a:pt x="4899" y="157"/>
                    <a:pt x="4745" y="217"/>
                    <a:pt x="4590" y="288"/>
                  </a:cubicBezTo>
                  <a:cubicBezTo>
                    <a:pt x="4197" y="443"/>
                    <a:pt x="3804" y="621"/>
                    <a:pt x="3411" y="800"/>
                  </a:cubicBezTo>
                  <a:cubicBezTo>
                    <a:pt x="2590" y="1169"/>
                    <a:pt x="1768" y="1562"/>
                    <a:pt x="958" y="1967"/>
                  </a:cubicBezTo>
                  <a:cubicBezTo>
                    <a:pt x="649" y="2133"/>
                    <a:pt x="339" y="2300"/>
                    <a:pt x="42" y="2491"/>
                  </a:cubicBezTo>
                  <a:cubicBezTo>
                    <a:pt x="1" y="2511"/>
                    <a:pt x="13" y="2567"/>
                    <a:pt x="47" y="2567"/>
                  </a:cubicBezTo>
                  <a:cubicBezTo>
                    <a:pt x="53" y="2567"/>
                    <a:pt x="59" y="2565"/>
                    <a:pt x="65" y="2562"/>
                  </a:cubicBezTo>
                  <a:cubicBezTo>
                    <a:pt x="744" y="2300"/>
                    <a:pt x="1411" y="2002"/>
                    <a:pt x="2054" y="1669"/>
                  </a:cubicBezTo>
                  <a:cubicBezTo>
                    <a:pt x="2875" y="1276"/>
                    <a:pt x="3685" y="895"/>
                    <a:pt x="4518" y="514"/>
                  </a:cubicBezTo>
                  <a:cubicBezTo>
                    <a:pt x="4697" y="431"/>
                    <a:pt x="4876" y="359"/>
                    <a:pt x="5066" y="276"/>
                  </a:cubicBezTo>
                  <a:cubicBezTo>
                    <a:pt x="5197" y="217"/>
                    <a:pt x="5328" y="121"/>
                    <a:pt x="5471" y="74"/>
                  </a:cubicBezTo>
                  <a:cubicBezTo>
                    <a:pt x="5515" y="63"/>
                    <a:pt x="5498" y="1"/>
                    <a:pt x="5458" y="1"/>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3"/>
            <p:cNvSpPr/>
            <p:nvPr/>
          </p:nvSpPr>
          <p:spPr>
            <a:xfrm>
              <a:off x="2197575" y="3828500"/>
              <a:ext cx="61050" cy="131875"/>
            </a:xfrm>
            <a:custGeom>
              <a:rect b="b" l="l" r="r" t="t"/>
              <a:pathLst>
                <a:path extrusionOk="0" h="5275" w="2442">
                  <a:moveTo>
                    <a:pt x="2382" y="1"/>
                  </a:moveTo>
                  <a:cubicBezTo>
                    <a:pt x="2364" y="1"/>
                    <a:pt x="2346" y="10"/>
                    <a:pt x="2346" y="27"/>
                  </a:cubicBezTo>
                  <a:cubicBezTo>
                    <a:pt x="2311" y="206"/>
                    <a:pt x="2275" y="396"/>
                    <a:pt x="2263" y="575"/>
                  </a:cubicBezTo>
                  <a:cubicBezTo>
                    <a:pt x="2239" y="766"/>
                    <a:pt x="2204" y="944"/>
                    <a:pt x="2168" y="1135"/>
                  </a:cubicBezTo>
                  <a:cubicBezTo>
                    <a:pt x="2096" y="1492"/>
                    <a:pt x="2001" y="1861"/>
                    <a:pt x="1870" y="2206"/>
                  </a:cubicBezTo>
                  <a:cubicBezTo>
                    <a:pt x="1632" y="2909"/>
                    <a:pt x="1287" y="3575"/>
                    <a:pt x="858" y="4183"/>
                  </a:cubicBezTo>
                  <a:cubicBezTo>
                    <a:pt x="727" y="4349"/>
                    <a:pt x="596" y="4528"/>
                    <a:pt x="465" y="4695"/>
                  </a:cubicBezTo>
                  <a:cubicBezTo>
                    <a:pt x="322" y="4849"/>
                    <a:pt x="179" y="5004"/>
                    <a:pt x="37" y="5171"/>
                  </a:cubicBezTo>
                  <a:cubicBezTo>
                    <a:pt x="0" y="5216"/>
                    <a:pt x="40" y="5275"/>
                    <a:pt x="86" y="5275"/>
                  </a:cubicBezTo>
                  <a:cubicBezTo>
                    <a:pt x="102" y="5275"/>
                    <a:pt x="117" y="5269"/>
                    <a:pt x="132" y="5254"/>
                  </a:cubicBezTo>
                  <a:cubicBezTo>
                    <a:pt x="418" y="5004"/>
                    <a:pt x="668" y="4718"/>
                    <a:pt x="894" y="4409"/>
                  </a:cubicBezTo>
                  <a:cubicBezTo>
                    <a:pt x="1120" y="4099"/>
                    <a:pt x="1322" y="3778"/>
                    <a:pt x="1513" y="3433"/>
                  </a:cubicBezTo>
                  <a:cubicBezTo>
                    <a:pt x="1870" y="2766"/>
                    <a:pt x="2144" y="2040"/>
                    <a:pt x="2299" y="1289"/>
                  </a:cubicBezTo>
                  <a:cubicBezTo>
                    <a:pt x="2334" y="1087"/>
                    <a:pt x="2370" y="885"/>
                    <a:pt x="2394" y="670"/>
                  </a:cubicBezTo>
                  <a:cubicBezTo>
                    <a:pt x="2430" y="456"/>
                    <a:pt x="2442" y="242"/>
                    <a:pt x="2418" y="27"/>
                  </a:cubicBezTo>
                  <a:cubicBezTo>
                    <a:pt x="2418" y="10"/>
                    <a:pt x="2400" y="1"/>
                    <a:pt x="2382" y="1"/>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3"/>
            <p:cNvSpPr/>
            <p:nvPr/>
          </p:nvSpPr>
          <p:spPr>
            <a:xfrm>
              <a:off x="1226325" y="3507125"/>
              <a:ext cx="15900" cy="117250"/>
            </a:xfrm>
            <a:custGeom>
              <a:rect b="b" l="l" r="r" t="t"/>
              <a:pathLst>
                <a:path extrusionOk="0" h="4690" w="636">
                  <a:moveTo>
                    <a:pt x="478" y="0"/>
                  </a:moveTo>
                  <a:cubicBezTo>
                    <a:pt x="460" y="0"/>
                    <a:pt x="442" y="11"/>
                    <a:pt x="429" y="36"/>
                  </a:cubicBezTo>
                  <a:cubicBezTo>
                    <a:pt x="298" y="309"/>
                    <a:pt x="203" y="607"/>
                    <a:pt x="156" y="905"/>
                  </a:cubicBezTo>
                  <a:cubicBezTo>
                    <a:pt x="96" y="1214"/>
                    <a:pt x="48" y="1524"/>
                    <a:pt x="36" y="1833"/>
                  </a:cubicBezTo>
                  <a:cubicBezTo>
                    <a:pt x="1" y="2453"/>
                    <a:pt x="48" y="3072"/>
                    <a:pt x="179" y="3679"/>
                  </a:cubicBezTo>
                  <a:cubicBezTo>
                    <a:pt x="227" y="3846"/>
                    <a:pt x="263" y="4012"/>
                    <a:pt x="322" y="4179"/>
                  </a:cubicBezTo>
                  <a:cubicBezTo>
                    <a:pt x="382" y="4346"/>
                    <a:pt x="453" y="4512"/>
                    <a:pt x="537" y="4667"/>
                  </a:cubicBezTo>
                  <a:cubicBezTo>
                    <a:pt x="544" y="4683"/>
                    <a:pt x="559" y="4690"/>
                    <a:pt x="574" y="4690"/>
                  </a:cubicBezTo>
                  <a:cubicBezTo>
                    <a:pt x="604" y="4690"/>
                    <a:pt x="636" y="4663"/>
                    <a:pt x="620" y="4631"/>
                  </a:cubicBezTo>
                  <a:lnTo>
                    <a:pt x="632" y="4631"/>
                  </a:lnTo>
                  <a:cubicBezTo>
                    <a:pt x="584" y="4488"/>
                    <a:pt x="548" y="4346"/>
                    <a:pt x="501" y="4203"/>
                  </a:cubicBezTo>
                  <a:cubicBezTo>
                    <a:pt x="465" y="4060"/>
                    <a:pt x="417" y="3905"/>
                    <a:pt x="382" y="3762"/>
                  </a:cubicBezTo>
                  <a:cubicBezTo>
                    <a:pt x="310" y="3465"/>
                    <a:pt x="263" y="3167"/>
                    <a:pt x="239" y="2869"/>
                  </a:cubicBezTo>
                  <a:cubicBezTo>
                    <a:pt x="179" y="2274"/>
                    <a:pt x="203" y="1667"/>
                    <a:pt x="310" y="1071"/>
                  </a:cubicBezTo>
                  <a:cubicBezTo>
                    <a:pt x="370" y="738"/>
                    <a:pt x="465" y="417"/>
                    <a:pt x="537" y="83"/>
                  </a:cubicBezTo>
                  <a:cubicBezTo>
                    <a:pt x="544" y="37"/>
                    <a:pt x="512" y="0"/>
                    <a:pt x="478" y="0"/>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3"/>
            <p:cNvSpPr/>
            <p:nvPr/>
          </p:nvSpPr>
          <p:spPr>
            <a:xfrm>
              <a:off x="1272475" y="3577275"/>
              <a:ext cx="28600" cy="72400"/>
            </a:xfrm>
            <a:custGeom>
              <a:rect b="b" l="l" r="r" t="t"/>
              <a:pathLst>
                <a:path extrusionOk="0" h="2896" w="1144">
                  <a:moveTo>
                    <a:pt x="412" y="0"/>
                  </a:moveTo>
                  <a:cubicBezTo>
                    <a:pt x="378" y="0"/>
                    <a:pt x="344" y="5"/>
                    <a:pt x="310" y="16"/>
                  </a:cubicBezTo>
                  <a:cubicBezTo>
                    <a:pt x="0" y="99"/>
                    <a:pt x="36" y="492"/>
                    <a:pt x="72" y="742"/>
                  </a:cubicBezTo>
                  <a:cubicBezTo>
                    <a:pt x="107" y="1087"/>
                    <a:pt x="191" y="1421"/>
                    <a:pt x="310" y="1742"/>
                  </a:cubicBezTo>
                  <a:cubicBezTo>
                    <a:pt x="453" y="2123"/>
                    <a:pt x="619" y="2492"/>
                    <a:pt x="774" y="2861"/>
                  </a:cubicBezTo>
                  <a:cubicBezTo>
                    <a:pt x="784" y="2885"/>
                    <a:pt x="803" y="2896"/>
                    <a:pt x="822" y="2896"/>
                  </a:cubicBezTo>
                  <a:cubicBezTo>
                    <a:pt x="850" y="2896"/>
                    <a:pt x="876" y="2873"/>
                    <a:pt x="869" y="2837"/>
                  </a:cubicBezTo>
                  <a:cubicBezTo>
                    <a:pt x="655" y="2290"/>
                    <a:pt x="417" y="1742"/>
                    <a:pt x="274" y="1171"/>
                  </a:cubicBezTo>
                  <a:cubicBezTo>
                    <a:pt x="238" y="1016"/>
                    <a:pt x="215" y="873"/>
                    <a:pt x="203" y="718"/>
                  </a:cubicBezTo>
                  <a:cubicBezTo>
                    <a:pt x="179" y="587"/>
                    <a:pt x="179" y="444"/>
                    <a:pt x="203" y="313"/>
                  </a:cubicBezTo>
                  <a:cubicBezTo>
                    <a:pt x="221" y="212"/>
                    <a:pt x="304" y="139"/>
                    <a:pt x="396" y="139"/>
                  </a:cubicBezTo>
                  <a:cubicBezTo>
                    <a:pt x="422" y="139"/>
                    <a:pt x="450" y="145"/>
                    <a:pt x="476" y="158"/>
                  </a:cubicBezTo>
                  <a:cubicBezTo>
                    <a:pt x="607" y="194"/>
                    <a:pt x="715" y="289"/>
                    <a:pt x="774" y="397"/>
                  </a:cubicBezTo>
                  <a:cubicBezTo>
                    <a:pt x="941" y="682"/>
                    <a:pt x="1012" y="1004"/>
                    <a:pt x="977" y="1325"/>
                  </a:cubicBezTo>
                  <a:cubicBezTo>
                    <a:pt x="977" y="1352"/>
                    <a:pt x="1003" y="1368"/>
                    <a:pt x="1028" y="1368"/>
                  </a:cubicBezTo>
                  <a:cubicBezTo>
                    <a:pt x="1048" y="1368"/>
                    <a:pt x="1067" y="1358"/>
                    <a:pt x="1072" y="1337"/>
                  </a:cubicBezTo>
                  <a:cubicBezTo>
                    <a:pt x="1143" y="1028"/>
                    <a:pt x="1096" y="706"/>
                    <a:pt x="941" y="432"/>
                  </a:cubicBezTo>
                  <a:cubicBezTo>
                    <a:pt x="847" y="235"/>
                    <a:pt x="644" y="0"/>
                    <a:pt x="412" y="0"/>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3"/>
            <p:cNvSpPr/>
            <p:nvPr/>
          </p:nvSpPr>
          <p:spPr>
            <a:xfrm>
              <a:off x="1379625" y="3654075"/>
              <a:ext cx="26075" cy="64400"/>
            </a:xfrm>
            <a:custGeom>
              <a:rect b="b" l="l" r="r" t="t"/>
              <a:pathLst>
                <a:path extrusionOk="0" h="2576" w="1043">
                  <a:moveTo>
                    <a:pt x="30" y="1"/>
                  </a:moveTo>
                  <a:cubicBezTo>
                    <a:pt x="15" y="1"/>
                    <a:pt x="0" y="9"/>
                    <a:pt x="0" y="27"/>
                  </a:cubicBezTo>
                  <a:cubicBezTo>
                    <a:pt x="48" y="956"/>
                    <a:pt x="381" y="1837"/>
                    <a:pt x="965" y="2563"/>
                  </a:cubicBezTo>
                  <a:cubicBezTo>
                    <a:pt x="971" y="2572"/>
                    <a:pt x="979" y="2576"/>
                    <a:pt x="988" y="2576"/>
                  </a:cubicBezTo>
                  <a:cubicBezTo>
                    <a:pt x="1013" y="2576"/>
                    <a:pt x="1042" y="2543"/>
                    <a:pt x="1024" y="2516"/>
                  </a:cubicBezTo>
                  <a:cubicBezTo>
                    <a:pt x="774" y="2147"/>
                    <a:pt x="560" y="1742"/>
                    <a:pt x="393" y="1313"/>
                  </a:cubicBezTo>
                  <a:cubicBezTo>
                    <a:pt x="239" y="896"/>
                    <a:pt x="131" y="468"/>
                    <a:pt x="60" y="27"/>
                  </a:cubicBezTo>
                  <a:cubicBezTo>
                    <a:pt x="60" y="9"/>
                    <a:pt x="45" y="1"/>
                    <a:pt x="30" y="1"/>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3"/>
            <p:cNvSpPr/>
            <p:nvPr/>
          </p:nvSpPr>
          <p:spPr>
            <a:xfrm>
              <a:off x="1503525" y="3720500"/>
              <a:ext cx="44200" cy="34300"/>
            </a:xfrm>
            <a:custGeom>
              <a:rect b="b" l="l" r="r" t="t"/>
              <a:pathLst>
                <a:path extrusionOk="0" h="1372" w="1768">
                  <a:moveTo>
                    <a:pt x="1715" y="0"/>
                  </a:moveTo>
                  <a:cubicBezTo>
                    <a:pt x="1700" y="0"/>
                    <a:pt x="1685" y="8"/>
                    <a:pt x="1676" y="25"/>
                  </a:cubicBezTo>
                  <a:cubicBezTo>
                    <a:pt x="1498" y="323"/>
                    <a:pt x="1271" y="609"/>
                    <a:pt x="1010" y="835"/>
                  </a:cubicBezTo>
                  <a:cubicBezTo>
                    <a:pt x="724" y="1049"/>
                    <a:pt x="402" y="1204"/>
                    <a:pt x="57" y="1276"/>
                  </a:cubicBezTo>
                  <a:cubicBezTo>
                    <a:pt x="1" y="1287"/>
                    <a:pt x="8" y="1372"/>
                    <a:pt x="59" y="1372"/>
                  </a:cubicBezTo>
                  <a:cubicBezTo>
                    <a:pt x="62" y="1372"/>
                    <a:pt x="65" y="1372"/>
                    <a:pt x="69" y="1371"/>
                  </a:cubicBezTo>
                  <a:lnTo>
                    <a:pt x="57" y="1371"/>
                  </a:lnTo>
                  <a:cubicBezTo>
                    <a:pt x="438" y="1335"/>
                    <a:pt x="795" y="1192"/>
                    <a:pt x="1105" y="954"/>
                  </a:cubicBezTo>
                  <a:cubicBezTo>
                    <a:pt x="1414" y="728"/>
                    <a:pt x="1641" y="418"/>
                    <a:pt x="1760" y="61"/>
                  </a:cubicBezTo>
                  <a:cubicBezTo>
                    <a:pt x="1767" y="23"/>
                    <a:pt x="1741" y="0"/>
                    <a:pt x="1715" y="0"/>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3"/>
            <p:cNvSpPr/>
            <p:nvPr/>
          </p:nvSpPr>
          <p:spPr>
            <a:xfrm>
              <a:off x="1503075" y="3707775"/>
              <a:ext cx="28975" cy="27650"/>
            </a:xfrm>
            <a:custGeom>
              <a:rect b="b" l="l" r="r" t="t"/>
              <a:pathLst>
                <a:path extrusionOk="0" h="1106" w="1159">
                  <a:moveTo>
                    <a:pt x="1111" y="1"/>
                  </a:moveTo>
                  <a:cubicBezTo>
                    <a:pt x="1102" y="1"/>
                    <a:pt x="1094" y="4"/>
                    <a:pt x="1087" y="11"/>
                  </a:cubicBezTo>
                  <a:cubicBezTo>
                    <a:pt x="1051" y="58"/>
                    <a:pt x="1016" y="106"/>
                    <a:pt x="992" y="165"/>
                  </a:cubicBezTo>
                  <a:cubicBezTo>
                    <a:pt x="956" y="213"/>
                    <a:pt x="920" y="261"/>
                    <a:pt x="885" y="308"/>
                  </a:cubicBezTo>
                  <a:cubicBezTo>
                    <a:pt x="813" y="403"/>
                    <a:pt x="742" y="499"/>
                    <a:pt x="658" y="582"/>
                  </a:cubicBezTo>
                  <a:cubicBezTo>
                    <a:pt x="480" y="749"/>
                    <a:pt x="277" y="880"/>
                    <a:pt x="63" y="975"/>
                  </a:cubicBezTo>
                  <a:cubicBezTo>
                    <a:pt x="1" y="996"/>
                    <a:pt x="11" y="1089"/>
                    <a:pt x="62" y="1089"/>
                  </a:cubicBezTo>
                  <a:cubicBezTo>
                    <a:pt x="69" y="1089"/>
                    <a:pt x="78" y="1087"/>
                    <a:pt x="87" y="1082"/>
                  </a:cubicBezTo>
                  <a:lnTo>
                    <a:pt x="87" y="1106"/>
                  </a:lnTo>
                  <a:cubicBezTo>
                    <a:pt x="337" y="1011"/>
                    <a:pt x="563" y="880"/>
                    <a:pt x="742" y="701"/>
                  </a:cubicBezTo>
                  <a:cubicBezTo>
                    <a:pt x="837" y="606"/>
                    <a:pt x="920" y="511"/>
                    <a:pt x="992" y="403"/>
                  </a:cubicBezTo>
                  <a:cubicBezTo>
                    <a:pt x="1075" y="296"/>
                    <a:pt x="1135" y="177"/>
                    <a:pt x="1158" y="46"/>
                  </a:cubicBezTo>
                  <a:cubicBezTo>
                    <a:pt x="1158" y="21"/>
                    <a:pt x="1134" y="1"/>
                    <a:pt x="1111" y="1"/>
                  </a:cubicBezTo>
                  <a:close/>
                </a:path>
              </a:pathLst>
            </a:custGeom>
            <a:solidFill>
              <a:srgbClr val="C1AD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3"/>
            <p:cNvSpPr/>
            <p:nvPr/>
          </p:nvSpPr>
          <p:spPr>
            <a:xfrm>
              <a:off x="2138950" y="3054800"/>
              <a:ext cx="17575" cy="5850"/>
            </a:xfrm>
            <a:custGeom>
              <a:rect b="b" l="l" r="r" t="t"/>
              <a:pathLst>
                <a:path extrusionOk="0" h="234" w="703">
                  <a:moveTo>
                    <a:pt x="340" y="0"/>
                  </a:moveTo>
                  <a:cubicBezTo>
                    <a:pt x="224" y="0"/>
                    <a:pt x="107" y="36"/>
                    <a:pt x="12" y="103"/>
                  </a:cubicBezTo>
                  <a:cubicBezTo>
                    <a:pt x="0" y="114"/>
                    <a:pt x="0" y="126"/>
                    <a:pt x="12" y="138"/>
                  </a:cubicBezTo>
                  <a:cubicBezTo>
                    <a:pt x="36" y="138"/>
                    <a:pt x="60" y="126"/>
                    <a:pt x="84" y="114"/>
                  </a:cubicBezTo>
                  <a:lnTo>
                    <a:pt x="96" y="114"/>
                  </a:lnTo>
                  <a:cubicBezTo>
                    <a:pt x="143" y="91"/>
                    <a:pt x="215" y="79"/>
                    <a:pt x="274" y="79"/>
                  </a:cubicBezTo>
                  <a:cubicBezTo>
                    <a:pt x="298" y="79"/>
                    <a:pt x="322" y="79"/>
                    <a:pt x="346" y="91"/>
                  </a:cubicBezTo>
                  <a:cubicBezTo>
                    <a:pt x="393" y="103"/>
                    <a:pt x="441" y="114"/>
                    <a:pt x="488" y="138"/>
                  </a:cubicBezTo>
                  <a:cubicBezTo>
                    <a:pt x="536" y="174"/>
                    <a:pt x="596" y="210"/>
                    <a:pt x="655" y="234"/>
                  </a:cubicBezTo>
                  <a:cubicBezTo>
                    <a:pt x="667" y="234"/>
                    <a:pt x="703" y="234"/>
                    <a:pt x="703" y="210"/>
                  </a:cubicBezTo>
                  <a:cubicBezTo>
                    <a:pt x="703" y="186"/>
                    <a:pt x="703" y="162"/>
                    <a:pt x="691" y="138"/>
                  </a:cubicBezTo>
                  <a:cubicBezTo>
                    <a:pt x="667" y="114"/>
                    <a:pt x="643" y="91"/>
                    <a:pt x="619" y="79"/>
                  </a:cubicBezTo>
                  <a:cubicBezTo>
                    <a:pt x="560" y="43"/>
                    <a:pt x="488" y="19"/>
                    <a:pt x="429" y="7"/>
                  </a:cubicBezTo>
                  <a:cubicBezTo>
                    <a:pt x="400" y="2"/>
                    <a:pt x="370" y="0"/>
                    <a:pt x="340" y="0"/>
                  </a:cubicBezTo>
                  <a:close/>
                </a:path>
              </a:pathLst>
            </a:custGeom>
            <a:solidFill>
              <a:srgbClr val="CC61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3"/>
            <p:cNvSpPr/>
            <p:nvPr/>
          </p:nvSpPr>
          <p:spPr>
            <a:xfrm>
              <a:off x="3033700" y="2797800"/>
              <a:ext cx="906400" cy="658725"/>
            </a:xfrm>
            <a:custGeom>
              <a:rect b="b" l="l" r="r" t="t"/>
              <a:pathLst>
                <a:path extrusionOk="0" h="26349" w="36256">
                  <a:moveTo>
                    <a:pt x="6835" y="0"/>
                  </a:moveTo>
                  <a:cubicBezTo>
                    <a:pt x="4727" y="0"/>
                    <a:pt x="2929" y="1512"/>
                    <a:pt x="2584" y="3584"/>
                  </a:cubicBezTo>
                  <a:lnTo>
                    <a:pt x="441" y="16169"/>
                  </a:lnTo>
                  <a:cubicBezTo>
                    <a:pt x="1" y="18788"/>
                    <a:pt x="2025" y="21193"/>
                    <a:pt x="4692" y="21193"/>
                  </a:cubicBezTo>
                  <a:lnTo>
                    <a:pt x="4823" y="21193"/>
                  </a:lnTo>
                  <a:lnTo>
                    <a:pt x="3858" y="26349"/>
                  </a:lnTo>
                  <a:lnTo>
                    <a:pt x="8621" y="21193"/>
                  </a:lnTo>
                  <a:lnTo>
                    <a:pt x="29433" y="21193"/>
                  </a:lnTo>
                  <a:cubicBezTo>
                    <a:pt x="31528" y="21193"/>
                    <a:pt x="33326" y="19681"/>
                    <a:pt x="33683" y="17610"/>
                  </a:cubicBezTo>
                  <a:lnTo>
                    <a:pt x="35815" y="5037"/>
                  </a:lnTo>
                  <a:cubicBezTo>
                    <a:pt x="36255" y="2405"/>
                    <a:pt x="34231" y="0"/>
                    <a:pt x="31564" y="0"/>
                  </a:cubicBezTo>
                  <a:close/>
                </a:path>
              </a:pathLst>
            </a:custGeom>
            <a:solidFill>
              <a:srgbClr val="EED9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3"/>
            <p:cNvSpPr/>
            <p:nvPr/>
          </p:nvSpPr>
          <p:spPr>
            <a:xfrm>
              <a:off x="3465900" y="2911200"/>
              <a:ext cx="400975" cy="13500"/>
            </a:xfrm>
            <a:custGeom>
              <a:rect b="b" l="l" r="r" t="t"/>
              <a:pathLst>
                <a:path extrusionOk="0" h="540" w="16039">
                  <a:moveTo>
                    <a:pt x="84" y="1"/>
                  </a:moveTo>
                  <a:cubicBezTo>
                    <a:pt x="0" y="24"/>
                    <a:pt x="0" y="132"/>
                    <a:pt x="84" y="155"/>
                  </a:cubicBezTo>
                  <a:cubicBezTo>
                    <a:pt x="2144" y="251"/>
                    <a:pt x="4203" y="286"/>
                    <a:pt x="6251" y="334"/>
                  </a:cubicBezTo>
                  <a:lnTo>
                    <a:pt x="12442" y="465"/>
                  </a:lnTo>
                  <a:lnTo>
                    <a:pt x="14169" y="513"/>
                  </a:lnTo>
                  <a:cubicBezTo>
                    <a:pt x="14567" y="521"/>
                    <a:pt x="14971" y="540"/>
                    <a:pt x="15370" y="540"/>
                  </a:cubicBezTo>
                  <a:cubicBezTo>
                    <a:pt x="15554" y="540"/>
                    <a:pt x="15738" y="536"/>
                    <a:pt x="15919" y="524"/>
                  </a:cubicBezTo>
                  <a:cubicBezTo>
                    <a:pt x="16038" y="524"/>
                    <a:pt x="16038" y="346"/>
                    <a:pt x="15919" y="346"/>
                  </a:cubicBezTo>
                  <a:cubicBezTo>
                    <a:pt x="15407" y="286"/>
                    <a:pt x="14883" y="298"/>
                    <a:pt x="14359" y="286"/>
                  </a:cubicBezTo>
                  <a:lnTo>
                    <a:pt x="12835" y="251"/>
                  </a:lnTo>
                  <a:lnTo>
                    <a:pt x="9752" y="179"/>
                  </a:lnTo>
                  <a:cubicBezTo>
                    <a:pt x="7680" y="132"/>
                    <a:pt x="5620" y="96"/>
                    <a:pt x="3560" y="48"/>
                  </a:cubicBezTo>
                  <a:cubicBezTo>
                    <a:pt x="2394" y="24"/>
                    <a:pt x="1239" y="1"/>
                    <a:pt x="8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3"/>
            <p:cNvSpPr/>
            <p:nvPr/>
          </p:nvSpPr>
          <p:spPr>
            <a:xfrm>
              <a:off x="3446550" y="2988000"/>
              <a:ext cx="388175" cy="12000"/>
            </a:xfrm>
            <a:custGeom>
              <a:rect b="b" l="l" r="r" t="t"/>
              <a:pathLst>
                <a:path extrusionOk="0" h="480" w="15527">
                  <a:moveTo>
                    <a:pt x="15395" y="0"/>
                  </a:moveTo>
                  <a:cubicBezTo>
                    <a:pt x="15145" y="0"/>
                    <a:pt x="14895" y="12"/>
                    <a:pt x="14645" y="24"/>
                  </a:cubicBezTo>
                  <a:lnTo>
                    <a:pt x="13907" y="72"/>
                  </a:lnTo>
                  <a:cubicBezTo>
                    <a:pt x="13407" y="96"/>
                    <a:pt x="12907" y="119"/>
                    <a:pt x="12407" y="143"/>
                  </a:cubicBezTo>
                  <a:cubicBezTo>
                    <a:pt x="11407" y="179"/>
                    <a:pt x="10418" y="203"/>
                    <a:pt x="9430" y="227"/>
                  </a:cubicBezTo>
                  <a:cubicBezTo>
                    <a:pt x="8797" y="238"/>
                    <a:pt x="8162" y="243"/>
                    <a:pt x="7526" y="243"/>
                  </a:cubicBezTo>
                  <a:cubicBezTo>
                    <a:pt x="6179" y="243"/>
                    <a:pt x="4828" y="219"/>
                    <a:pt x="3477" y="179"/>
                  </a:cubicBezTo>
                  <a:cubicBezTo>
                    <a:pt x="2370" y="143"/>
                    <a:pt x="1251" y="96"/>
                    <a:pt x="143" y="36"/>
                  </a:cubicBezTo>
                  <a:cubicBezTo>
                    <a:pt x="140" y="36"/>
                    <a:pt x="136" y="36"/>
                    <a:pt x="133" y="36"/>
                  </a:cubicBezTo>
                  <a:cubicBezTo>
                    <a:pt x="1" y="36"/>
                    <a:pt x="4" y="263"/>
                    <a:pt x="143" y="274"/>
                  </a:cubicBezTo>
                  <a:cubicBezTo>
                    <a:pt x="2132" y="381"/>
                    <a:pt x="4120" y="453"/>
                    <a:pt x="6096" y="477"/>
                  </a:cubicBezTo>
                  <a:cubicBezTo>
                    <a:pt x="6419" y="479"/>
                    <a:pt x="6742" y="480"/>
                    <a:pt x="7064" y="480"/>
                  </a:cubicBezTo>
                  <a:cubicBezTo>
                    <a:pt x="8730" y="480"/>
                    <a:pt x="10394" y="453"/>
                    <a:pt x="12050" y="393"/>
                  </a:cubicBezTo>
                  <a:cubicBezTo>
                    <a:pt x="12609" y="369"/>
                    <a:pt x="13169" y="346"/>
                    <a:pt x="13728" y="310"/>
                  </a:cubicBezTo>
                  <a:lnTo>
                    <a:pt x="14538" y="274"/>
                  </a:lnTo>
                  <a:lnTo>
                    <a:pt x="14943" y="250"/>
                  </a:lnTo>
                  <a:cubicBezTo>
                    <a:pt x="15098" y="239"/>
                    <a:pt x="15240" y="215"/>
                    <a:pt x="15395" y="191"/>
                  </a:cubicBezTo>
                  <a:cubicBezTo>
                    <a:pt x="15514" y="179"/>
                    <a:pt x="15526" y="0"/>
                    <a:pt x="1539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3"/>
            <p:cNvSpPr/>
            <p:nvPr/>
          </p:nvSpPr>
          <p:spPr>
            <a:xfrm>
              <a:off x="3447750" y="3054075"/>
              <a:ext cx="358400" cy="18300"/>
            </a:xfrm>
            <a:custGeom>
              <a:rect b="b" l="l" r="r" t="t"/>
              <a:pathLst>
                <a:path extrusionOk="0" h="732" w="14336">
                  <a:moveTo>
                    <a:pt x="119" y="1"/>
                  </a:moveTo>
                  <a:cubicBezTo>
                    <a:pt x="0" y="1"/>
                    <a:pt x="0" y="191"/>
                    <a:pt x="119" y="203"/>
                  </a:cubicBezTo>
                  <a:lnTo>
                    <a:pt x="119" y="191"/>
                  </a:lnTo>
                  <a:lnTo>
                    <a:pt x="3929" y="489"/>
                  </a:lnTo>
                  <a:cubicBezTo>
                    <a:pt x="4667" y="548"/>
                    <a:pt x="5417" y="608"/>
                    <a:pt x="6168" y="655"/>
                  </a:cubicBezTo>
                  <a:cubicBezTo>
                    <a:pt x="6727" y="691"/>
                    <a:pt x="7287" y="715"/>
                    <a:pt x="7858" y="727"/>
                  </a:cubicBezTo>
                  <a:cubicBezTo>
                    <a:pt x="8046" y="730"/>
                    <a:pt x="8235" y="732"/>
                    <a:pt x="8423" y="732"/>
                  </a:cubicBezTo>
                  <a:cubicBezTo>
                    <a:pt x="8938" y="732"/>
                    <a:pt x="9455" y="720"/>
                    <a:pt x="9978" y="703"/>
                  </a:cubicBezTo>
                  <a:cubicBezTo>
                    <a:pt x="11168" y="667"/>
                    <a:pt x="12359" y="632"/>
                    <a:pt x="13549" y="584"/>
                  </a:cubicBezTo>
                  <a:lnTo>
                    <a:pt x="14145" y="572"/>
                  </a:lnTo>
                  <a:cubicBezTo>
                    <a:pt x="14332" y="572"/>
                    <a:pt x="14335" y="262"/>
                    <a:pt x="14155" y="262"/>
                  </a:cubicBezTo>
                  <a:cubicBezTo>
                    <a:pt x="14152" y="262"/>
                    <a:pt x="14148" y="262"/>
                    <a:pt x="14145" y="263"/>
                  </a:cubicBezTo>
                  <a:cubicBezTo>
                    <a:pt x="12871" y="310"/>
                    <a:pt x="11597" y="370"/>
                    <a:pt x="10323" y="405"/>
                  </a:cubicBezTo>
                  <a:cubicBezTo>
                    <a:pt x="9585" y="441"/>
                    <a:pt x="8835" y="453"/>
                    <a:pt x="8084" y="453"/>
                  </a:cubicBezTo>
                  <a:cubicBezTo>
                    <a:pt x="7525" y="453"/>
                    <a:pt x="6953" y="441"/>
                    <a:pt x="6394" y="405"/>
                  </a:cubicBezTo>
                  <a:cubicBezTo>
                    <a:pt x="5691" y="370"/>
                    <a:pt x="4977" y="310"/>
                    <a:pt x="4274" y="263"/>
                  </a:cubicBezTo>
                  <a:cubicBezTo>
                    <a:pt x="3084" y="167"/>
                    <a:pt x="1905" y="84"/>
                    <a:pt x="714" y="36"/>
                  </a:cubicBezTo>
                  <a:lnTo>
                    <a:pt x="119"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3"/>
            <p:cNvSpPr/>
            <p:nvPr/>
          </p:nvSpPr>
          <p:spPr>
            <a:xfrm>
              <a:off x="3151875" y="3115100"/>
              <a:ext cx="625400" cy="18900"/>
            </a:xfrm>
            <a:custGeom>
              <a:rect b="b" l="l" r="r" t="t"/>
              <a:pathLst>
                <a:path extrusionOk="0" h="756" w="25016">
                  <a:moveTo>
                    <a:pt x="96" y="0"/>
                  </a:moveTo>
                  <a:cubicBezTo>
                    <a:pt x="0" y="0"/>
                    <a:pt x="0" y="131"/>
                    <a:pt x="96" y="143"/>
                  </a:cubicBezTo>
                  <a:cubicBezTo>
                    <a:pt x="1477" y="250"/>
                    <a:pt x="2858" y="322"/>
                    <a:pt x="4239" y="393"/>
                  </a:cubicBezTo>
                  <a:cubicBezTo>
                    <a:pt x="5953" y="477"/>
                    <a:pt x="7656" y="524"/>
                    <a:pt x="9371" y="560"/>
                  </a:cubicBezTo>
                  <a:cubicBezTo>
                    <a:pt x="11216" y="619"/>
                    <a:pt x="13061" y="655"/>
                    <a:pt x="14895" y="679"/>
                  </a:cubicBezTo>
                  <a:cubicBezTo>
                    <a:pt x="16633" y="715"/>
                    <a:pt x="18384" y="739"/>
                    <a:pt x="20122" y="750"/>
                  </a:cubicBezTo>
                  <a:cubicBezTo>
                    <a:pt x="20540" y="754"/>
                    <a:pt x="20959" y="755"/>
                    <a:pt x="21377" y="755"/>
                  </a:cubicBezTo>
                  <a:cubicBezTo>
                    <a:pt x="22388" y="755"/>
                    <a:pt x="23398" y="747"/>
                    <a:pt x="24408" y="739"/>
                  </a:cubicBezTo>
                  <a:cubicBezTo>
                    <a:pt x="24563" y="739"/>
                    <a:pt x="24694" y="727"/>
                    <a:pt x="24837" y="727"/>
                  </a:cubicBezTo>
                  <a:cubicBezTo>
                    <a:pt x="25015" y="727"/>
                    <a:pt x="25015" y="477"/>
                    <a:pt x="24837" y="477"/>
                  </a:cubicBezTo>
                  <a:cubicBezTo>
                    <a:pt x="24376" y="481"/>
                    <a:pt x="23916" y="482"/>
                    <a:pt x="23456" y="482"/>
                  </a:cubicBezTo>
                  <a:cubicBezTo>
                    <a:pt x="22535" y="482"/>
                    <a:pt x="21614" y="477"/>
                    <a:pt x="20693" y="477"/>
                  </a:cubicBezTo>
                  <a:cubicBezTo>
                    <a:pt x="18979" y="477"/>
                    <a:pt x="17264" y="465"/>
                    <a:pt x="15550" y="441"/>
                  </a:cubicBezTo>
                  <a:cubicBezTo>
                    <a:pt x="13704" y="417"/>
                    <a:pt x="11871" y="393"/>
                    <a:pt x="10025" y="346"/>
                  </a:cubicBezTo>
                  <a:cubicBezTo>
                    <a:pt x="8287" y="310"/>
                    <a:pt x="6549" y="262"/>
                    <a:pt x="4810" y="203"/>
                  </a:cubicBezTo>
                  <a:cubicBezTo>
                    <a:pt x="3382" y="155"/>
                    <a:pt x="1953" y="107"/>
                    <a:pt x="524" y="24"/>
                  </a:cubicBezTo>
                  <a:lnTo>
                    <a:pt x="9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3"/>
            <p:cNvSpPr/>
            <p:nvPr/>
          </p:nvSpPr>
          <p:spPr>
            <a:xfrm>
              <a:off x="3145025" y="3171650"/>
              <a:ext cx="617950" cy="21075"/>
            </a:xfrm>
            <a:custGeom>
              <a:rect b="b" l="l" r="r" t="t"/>
              <a:pathLst>
                <a:path extrusionOk="0" h="843" w="24718">
                  <a:moveTo>
                    <a:pt x="96" y="1"/>
                  </a:moveTo>
                  <a:cubicBezTo>
                    <a:pt x="0" y="1"/>
                    <a:pt x="0" y="131"/>
                    <a:pt x="96" y="143"/>
                  </a:cubicBezTo>
                  <a:cubicBezTo>
                    <a:pt x="1465" y="251"/>
                    <a:pt x="2834" y="322"/>
                    <a:pt x="4203" y="393"/>
                  </a:cubicBezTo>
                  <a:cubicBezTo>
                    <a:pt x="5894" y="489"/>
                    <a:pt x="7585" y="548"/>
                    <a:pt x="9275" y="596"/>
                  </a:cubicBezTo>
                  <a:cubicBezTo>
                    <a:pt x="11085" y="655"/>
                    <a:pt x="12895" y="703"/>
                    <a:pt x="14705" y="739"/>
                  </a:cubicBezTo>
                  <a:cubicBezTo>
                    <a:pt x="16419" y="786"/>
                    <a:pt x="18134" y="810"/>
                    <a:pt x="19860" y="834"/>
                  </a:cubicBezTo>
                  <a:cubicBezTo>
                    <a:pt x="20568" y="840"/>
                    <a:pt x="21277" y="843"/>
                    <a:pt x="21985" y="843"/>
                  </a:cubicBezTo>
                  <a:cubicBezTo>
                    <a:pt x="22694" y="843"/>
                    <a:pt x="23402" y="840"/>
                    <a:pt x="24111" y="834"/>
                  </a:cubicBezTo>
                  <a:cubicBezTo>
                    <a:pt x="24265" y="834"/>
                    <a:pt x="24408" y="822"/>
                    <a:pt x="24551" y="822"/>
                  </a:cubicBezTo>
                  <a:cubicBezTo>
                    <a:pt x="24718" y="822"/>
                    <a:pt x="24718" y="560"/>
                    <a:pt x="24551" y="560"/>
                  </a:cubicBezTo>
                  <a:cubicBezTo>
                    <a:pt x="24147" y="564"/>
                    <a:pt x="23743" y="565"/>
                    <a:pt x="23340" y="565"/>
                  </a:cubicBezTo>
                  <a:cubicBezTo>
                    <a:pt x="22368" y="565"/>
                    <a:pt x="21400" y="557"/>
                    <a:pt x="20432" y="548"/>
                  </a:cubicBezTo>
                  <a:cubicBezTo>
                    <a:pt x="18741" y="536"/>
                    <a:pt x="17038" y="524"/>
                    <a:pt x="15348" y="489"/>
                  </a:cubicBezTo>
                  <a:cubicBezTo>
                    <a:pt x="13538" y="465"/>
                    <a:pt x="11728" y="429"/>
                    <a:pt x="9930" y="382"/>
                  </a:cubicBezTo>
                  <a:cubicBezTo>
                    <a:pt x="8204" y="334"/>
                    <a:pt x="6489" y="274"/>
                    <a:pt x="4775" y="215"/>
                  </a:cubicBezTo>
                  <a:cubicBezTo>
                    <a:pt x="3358" y="155"/>
                    <a:pt x="1941" y="108"/>
                    <a:pt x="524" y="24"/>
                  </a:cubicBezTo>
                  <a:lnTo>
                    <a:pt x="9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3"/>
            <p:cNvSpPr/>
            <p:nvPr/>
          </p:nvSpPr>
          <p:spPr>
            <a:xfrm>
              <a:off x="3162875" y="2881800"/>
              <a:ext cx="25750" cy="181950"/>
            </a:xfrm>
            <a:custGeom>
              <a:rect b="b" l="l" r="r" t="t"/>
              <a:pathLst>
                <a:path extrusionOk="0" h="7278" w="1030">
                  <a:moveTo>
                    <a:pt x="843" y="1"/>
                  </a:moveTo>
                  <a:cubicBezTo>
                    <a:pt x="782" y="1"/>
                    <a:pt x="722" y="36"/>
                    <a:pt x="703" y="117"/>
                  </a:cubicBezTo>
                  <a:cubicBezTo>
                    <a:pt x="179" y="1927"/>
                    <a:pt x="477" y="3808"/>
                    <a:pt x="298" y="5653"/>
                  </a:cubicBezTo>
                  <a:cubicBezTo>
                    <a:pt x="263" y="5903"/>
                    <a:pt x="227" y="6141"/>
                    <a:pt x="179" y="6392"/>
                  </a:cubicBezTo>
                  <a:cubicBezTo>
                    <a:pt x="156" y="6522"/>
                    <a:pt x="120" y="6653"/>
                    <a:pt x="84" y="6784"/>
                  </a:cubicBezTo>
                  <a:cubicBezTo>
                    <a:pt x="60" y="6844"/>
                    <a:pt x="48" y="6915"/>
                    <a:pt x="25" y="6975"/>
                  </a:cubicBezTo>
                  <a:cubicBezTo>
                    <a:pt x="1" y="7046"/>
                    <a:pt x="1" y="7118"/>
                    <a:pt x="13" y="7177"/>
                  </a:cubicBezTo>
                  <a:cubicBezTo>
                    <a:pt x="35" y="7243"/>
                    <a:pt x="88" y="7278"/>
                    <a:pt x="143" y="7278"/>
                  </a:cubicBezTo>
                  <a:cubicBezTo>
                    <a:pt x="177" y="7278"/>
                    <a:pt x="211" y="7264"/>
                    <a:pt x="239" y="7237"/>
                  </a:cubicBezTo>
                  <a:cubicBezTo>
                    <a:pt x="322" y="7154"/>
                    <a:pt x="370" y="7046"/>
                    <a:pt x="382" y="6927"/>
                  </a:cubicBezTo>
                  <a:cubicBezTo>
                    <a:pt x="418" y="6820"/>
                    <a:pt x="441" y="6689"/>
                    <a:pt x="465" y="6570"/>
                  </a:cubicBezTo>
                  <a:cubicBezTo>
                    <a:pt x="513" y="6344"/>
                    <a:pt x="549" y="6118"/>
                    <a:pt x="572" y="5891"/>
                  </a:cubicBezTo>
                  <a:cubicBezTo>
                    <a:pt x="632" y="5427"/>
                    <a:pt x="656" y="4963"/>
                    <a:pt x="668" y="4498"/>
                  </a:cubicBezTo>
                  <a:cubicBezTo>
                    <a:pt x="679" y="3582"/>
                    <a:pt x="644" y="2653"/>
                    <a:pt x="715" y="1736"/>
                  </a:cubicBezTo>
                  <a:cubicBezTo>
                    <a:pt x="751" y="1212"/>
                    <a:pt x="846" y="700"/>
                    <a:pt x="1001" y="200"/>
                  </a:cubicBezTo>
                  <a:cubicBezTo>
                    <a:pt x="1029" y="79"/>
                    <a:pt x="934" y="1"/>
                    <a:pt x="843"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3"/>
            <p:cNvSpPr/>
            <p:nvPr/>
          </p:nvSpPr>
          <p:spPr>
            <a:xfrm>
              <a:off x="3186400" y="2879950"/>
              <a:ext cx="231600" cy="187925"/>
            </a:xfrm>
            <a:custGeom>
              <a:rect b="b" l="l" r="r" t="t"/>
              <a:pathLst>
                <a:path extrusionOk="0" h="7517" w="9264">
                  <a:moveTo>
                    <a:pt x="2108" y="0"/>
                  </a:moveTo>
                  <a:cubicBezTo>
                    <a:pt x="1453" y="0"/>
                    <a:pt x="798" y="12"/>
                    <a:pt x="143" y="48"/>
                  </a:cubicBezTo>
                  <a:cubicBezTo>
                    <a:pt x="0" y="48"/>
                    <a:pt x="0" y="274"/>
                    <a:pt x="143" y="274"/>
                  </a:cubicBezTo>
                  <a:cubicBezTo>
                    <a:pt x="2477" y="274"/>
                    <a:pt x="4799" y="334"/>
                    <a:pt x="7120" y="524"/>
                  </a:cubicBezTo>
                  <a:cubicBezTo>
                    <a:pt x="7698" y="578"/>
                    <a:pt x="8285" y="631"/>
                    <a:pt x="8864" y="693"/>
                  </a:cubicBezTo>
                  <a:lnTo>
                    <a:pt x="8864" y="693"/>
                  </a:lnTo>
                  <a:cubicBezTo>
                    <a:pt x="8621" y="2388"/>
                    <a:pt x="8476" y="4094"/>
                    <a:pt x="8430" y="5811"/>
                  </a:cubicBezTo>
                  <a:cubicBezTo>
                    <a:pt x="8406" y="6311"/>
                    <a:pt x="8406" y="6811"/>
                    <a:pt x="8406" y="7311"/>
                  </a:cubicBezTo>
                  <a:cubicBezTo>
                    <a:pt x="8424" y="7448"/>
                    <a:pt x="8528" y="7516"/>
                    <a:pt x="8632" y="7516"/>
                  </a:cubicBezTo>
                  <a:cubicBezTo>
                    <a:pt x="8737" y="7516"/>
                    <a:pt x="8841" y="7448"/>
                    <a:pt x="8859" y="7311"/>
                  </a:cubicBezTo>
                  <a:cubicBezTo>
                    <a:pt x="8847" y="6430"/>
                    <a:pt x="8859" y="5549"/>
                    <a:pt x="8906" y="4668"/>
                  </a:cubicBezTo>
                  <a:cubicBezTo>
                    <a:pt x="8954" y="3787"/>
                    <a:pt x="8990" y="2917"/>
                    <a:pt x="9073" y="2036"/>
                  </a:cubicBezTo>
                  <a:cubicBezTo>
                    <a:pt x="9121" y="1536"/>
                    <a:pt x="9180" y="1036"/>
                    <a:pt x="9252" y="548"/>
                  </a:cubicBezTo>
                  <a:cubicBezTo>
                    <a:pt x="9263" y="441"/>
                    <a:pt x="9156" y="370"/>
                    <a:pt x="9073" y="370"/>
                  </a:cubicBezTo>
                  <a:cubicBezTo>
                    <a:pt x="6751" y="119"/>
                    <a:pt x="4430" y="0"/>
                    <a:pt x="210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3"/>
            <p:cNvSpPr/>
            <p:nvPr/>
          </p:nvSpPr>
          <p:spPr>
            <a:xfrm>
              <a:off x="3168100" y="3053150"/>
              <a:ext cx="225800" cy="22100"/>
            </a:xfrm>
            <a:custGeom>
              <a:rect b="b" l="l" r="r" t="t"/>
              <a:pathLst>
                <a:path extrusionOk="0" h="884" w="9032">
                  <a:moveTo>
                    <a:pt x="4150" y="0"/>
                  </a:moveTo>
                  <a:cubicBezTo>
                    <a:pt x="3483" y="0"/>
                    <a:pt x="2816" y="25"/>
                    <a:pt x="2149" y="73"/>
                  </a:cubicBezTo>
                  <a:cubicBezTo>
                    <a:pt x="1494" y="109"/>
                    <a:pt x="840" y="180"/>
                    <a:pt x="185" y="276"/>
                  </a:cubicBezTo>
                  <a:cubicBezTo>
                    <a:pt x="0" y="299"/>
                    <a:pt x="39" y="634"/>
                    <a:pt x="214" y="634"/>
                  </a:cubicBezTo>
                  <a:cubicBezTo>
                    <a:pt x="220" y="634"/>
                    <a:pt x="226" y="634"/>
                    <a:pt x="232" y="633"/>
                  </a:cubicBezTo>
                  <a:lnTo>
                    <a:pt x="244" y="633"/>
                  </a:lnTo>
                  <a:cubicBezTo>
                    <a:pt x="1352" y="493"/>
                    <a:pt x="2468" y="424"/>
                    <a:pt x="3584" y="424"/>
                  </a:cubicBezTo>
                  <a:cubicBezTo>
                    <a:pt x="4748" y="424"/>
                    <a:pt x="5912" y="499"/>
                    <a:pt x="7067" y="645"/>
                  </a:cubicBezTo>
                  <a:cubicBezTo>
                    <a:pt x="7364" y="681"/>
                    <a:pt x="7662" y="716"/>
                    <a:pt x="7971" y="764"/>
                  </a:cubicBezTo>
                  <a:cubicBezTo>
                    <a:pt x="8114" y="788"/>
                    <a:pt x="8281" y="811"/>
                    <a:pt x="8436" y="835"/>
                  </a:cubicBezTo>
                  <a:cubicBezTo>
                    <a:pt x="8530" y="854"/>
                    <a:pt x="8635" y="883"/>
                    <a:pt x="8734" y="883"/>
                  </a:cubicBezTo>
                  <a:cubicBezTo>
                    <a:pt x="8821" y="883"/>
                    <a:pt x="8904" y="860"/>
                    <a:pt x="8972" y="788"/>
                  </a:cubicBezTo>
                  <a:cubicBezTo>
                    <a:pt x="9019" y="740"/>
                    <a:pt x="9031" y="681"/>
                    <a:pt x="9019" y="621"/>
                  </a:cubicBezTo>
                  <a:cubicBezTo>
                    <a:pt x="8995" y="538"/>
                    <a:pt x="8936" y="478"/>
                    <a:pt x="8864" y="442"/>
                  </a:cubicBezTo>
                  <a:cubicBezTo>
                    <a:pt x="8793" y="407"/>
                    <a:pt x="8710" y="383"/>
                    <a:pt x="8626" y="383"/>
                  </a:cubicBezTo>
                  <a:lnTo>
                    <a:pt x="8210" y="311"/>
                  </a:lnTo>
                  <a:cubicBezTo>
                    <a:pt x="7912" y="264"/>
                    <a:pt x="7614" y="228"/>
                    <a:pt x="7317" y="192"/>
                  </a:cubicBezTo>
                  <a:cubicBezTo>
                    <a:pt x="6733" y="121"/>
                    <a:pt x="6162" y="73"/>
                    <a:pt x="5578" y="38"/>
                  </a:cubicBezTo>
                  <a:cubicBezTo>
                    <a:pt x="5102" y="13"/>
                    <a:pt x="4626" y="0"/>
                    <a:pt x="415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3"/>
            <p:cNvSpPr/>
            <p:nvPr/>
          </p:nvSpPr>
          <p:spPr>
            <a:xfrm>
              <a:off x="3204250" y="2917300"/>
              <a:ext cx="10900" cy="96250"/>
            </a:xfrm>
            <a:custGeom>
              <a:rect b="b" l="l" r="r" t="t"/>
              <a:pathLst>
                <a:path extrusionOk="0" h="3850" w="436">
                  <a:moveTo>
                    <a:pt x="337" y="1"/>
                  </a:moveTo>
                  <a:cubicBezTo>
                    <a:pt x="287" y="1"/>
                    <a:pt x="233" y="30"/>
                    <a:pt x="227" y="90"/>
                  </a:cubicBezTo>
                  <a:cubicBezTo>
                    <a:pt x="120" y="1292"/>
                    <a:pt x="37" y="2495"/>
                    <a:pt x="1" y="3698"/>
                  </a:cubicBezTo>
                  <a:cubicBezTo>
                    <a:pt x="1" y="3799"/>
                    <a:pt x="75" y="3849"/>
                    <a:pt x="150" y="3849"/>
                  </a:cubicBezTo>
                  <a:cubicBezTo>
                    <a:pt x="224" y="3849"/>
                    <a:pt x="298" y="3799"/>
                    <a:pt x="298" y="3698"/>
                  </a:cubicBezTo>
                  <a:cubicBezTo>
                    <a:pt x="287" y="2495"/>
                    <a:pt x="334" y="1292"/>
                    <a:pt x="429" y="90"/>
                  </a:cubicBezTo>
                  <a:cubicBezTo>
                    <a:pt x="435" y="30"/>
                    <a:pt x="388" y="1"/>
                    <a:pt x="337"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3"/>
            <p:cNvSpPr/>
            <p:nvPr/>
          </p:nvSpPr>
          <p:spPr>
            <a:xfrm>
              <a:off x="3205450" y="3008525"/>
              <a:ext cx="185750" cy="11650"/>
            </a:xfrm>
            <a:custGeom>
              <a:rect b="b" l="l" r="r" t="t"/>
              <a:pathLst>
                <a:path extrusionOk="0" h="466" w="7430">
                  <a:moveTo>
                    <a:pt x="155" y="1"/>
                  </a:moveTo>
                  <a:cubicBezTo>
                    <a:pt x="0" y="1"/>
                    <a:pt x="0" y="215"/>
                    <a:pt x="155" y="215"/>
                  </a:cubicBezTo>
                  <a:cubicBezTo>
                    <a:pt x="2001" y="310"/>
                    <a:pt x="3834" y="370"/>
                    <a:pt x="5680" y="430"/>
                  </a:cubicBezTo>
                  <a:cubicBezTo>
                    <a:pt x="6204" y="441"/>
                    <a:pt x="6716" y="465"/>
                    <a:pt x="7239" y="465"/>
                  </a:cubicBezTo>
                  <a:cubicBezTo>
                    <a:pt x="7430" y="465"/>
                    <a:pt x="7430" y="168"/>
                    <a:pt x="7239" y="168"/>
                  </a:cubicBezTo>
                  <a:cubicBezTo>
                    <a:pt x="6775" y="144"/>
                    <a:pt x="6311" y="144"/>
                    <a:pt x="5846" y="132"/>
                  </a:cubicBezTo>
                  <a:cubicBezTo>
                    <a:pt x="5382" y="120"/>
                    <a:pt x="4930" y="96"/>
                    <a:pt x="4477" y="96"/>
                  </a:cubicBezTo>
                  <a:lnTo>
                    <a:pt x="1715" y="25"/>
                  </a:lnTo>
                  <a:cubicBezTo>
                    <a:pt x="1191" y="1"/>
                    <a:pt x="667" y="1"/>
                    <a:pt x="15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3"/>
            <p:cNvSpPr/>
            <p:nvPr/>
          </p:nvSpPr>
          <p:spPr>
            <a:xfrm>
              <a:off x="3228250" y="2933325"/>
              <a:ext cx="156600" cy="58900"/>
            </a:xfrm>
            <a:custGeom>
              <a:rect b="b" l="l" r="r" t="t"/>
              <a:pathLst>
                <a:path extrusionOk="0" h="2356" w="6264">
                  <a:moveTo>
                    <a:pt x="3965" y="1"/>
                  </a:moveTo>
                  <a:cubicBezTo>
                    <a:pt x="3900" y="1"/>
                    <a:pt x="3834" y="24"/>
                    <a:pt x="3768" y="80"/>
                  </a:cubicBezTo>
                  <a:cubicBezTo>
                    <a:pt x="3660" y="199"/>
                    <a:pt x="3589" y="342"/>
                    <a:pt x="3565" y="509"/>
                  </a:cubicBezTo>
                  <a:cubicBezTo>
                    <a:pt x="3494" y="687"/>
                    <a:pt x="3422" y="866"/>
                    <a:pt x="3351" y="1044"/>
                  </a:cubicBezTo>
                  <a:cubicBezTo>
                    <a:pt x="3279" y="1235"/>
                    <a:pt x="3220" y="1402"/>
                    <a:pt x="3148" y="1568"/>
                  </a:cubicBezTo>
                  <a:cubicBezTo>
                    <a:pt x="3113" y="1699"/>
                    <a:pt x="3053" y="1806"/>
                    <a:pt x="2958" y="1890"/>
                  </a:cubicBezTo>
                  <a:cubicBezTo>
                    <a:pt x="2926" y="1913"/>
                    <a:pt x="2894" y="1923"/>
                    <a:pt x="2863" y="1923"/>
                  </a:cubicBezTo>
                  <a:cubicBezTo>
                    <a:pt x="2668" y="1923"/>
                    <a:pt x="2480" y="1536"/>
                    <a:pt x="2398" y="1413"/>
                  </a:cubicBezTo>
                  <a:cubicBezTo>
                    <a:pt x="2208" y="1104"/>
                    <a:pt x="2017" y="782"/>
                    <a:pt x="1791" y="485"/>
                  </a:cubicBezTo>
                  <a:cubicBezTo>
                    <a:pt x="1635" y="290"/>
                    <a:pt x="1400" y="111"/>
                    <a:pt x="1143" y="111"/>
                  </a:cubicBezTo>
                  <a:cubicBezTo>
                    <a:pt x="1086" y="111"/>
                    <a:pt x="1028" y="120"/>
                    <a:pt x="970" y="140"/>
                  </a:cubicBezTo>
                  <a:cubicBezTo>
                    <a:pt x="648" y="259"/>
                    <a:pt x="541" y="651"/>
                    <a:pt x="446" y="949"/>
                  </a:cubicBezTo>
                  <a:cubicBezTo>
                    <a:pt x="303" y="1378"/>
                    <a:pt x="160" y="1794"/>
                    <a:pt x="29" y="2223"/>
                  </a:cubicBezTo>
                  <a:cubicBezTo>
                    <a:pt x="0" y="2303"/>
                    <a:pt x="68" y="2356"/>
                    <a:pt x="134" y="2356"/>
                  </a:cubicBezTo>
                  <a:cubicBezTo>
                    <a:pt x="176" y="2356"/>
                    <a:pt x="217" y="2334"/>
                    <a:pt x="231" y="2283"/>
                  </a:cubicBezTo>
                  <a:lnTo>
                    <a:pt x="243" y="2271"/>
                  </a:lnTo>
                  <a:lnTo>
                    <a:pt x="612" y="1163"/>
                  </a:lnTo>
                  <a:cubicBezTo>
                    <a:pt x="660" y="997"/>
                    <a:pt x="720" y="830"/>
                    <a:pt x="779" y="663"/>
                  </a:cubicBezTo>
                  <a:cubicBezTo>
                    <a:pt x="815" y="532"/>
                    <a:pt x="910" y="413"/>
                    <a:pt x="1029" y="342"/>
                  </a:cubicBezTo>
                  <a:cubicBezTo>
                    <a:pt x="1072" y="324"/>
                    <a:pt x="1114" y="316"/>
                    <a:pt x="1154" y="316"/>
                  </a:cubicBezTo>
                  <a:cubicBezTo>
                    <a:pt x="1413" y="316"/>
                    <a:pt x="1608" y="646"/>
                    <a:pt x="1732" y="842"/>
                  </a:cubicBezTo>
                  <a:cubicBezTo>
                    <a:pt x="1922" y="1163"/>
                    <a:pt x="2113" y="1509"/>
                    <a:pt x="2315" y="1818"/>
                  </a:cubicBezTo>
                  <a:cubicBezTo>
                    <a:pt x="2439" y="2019"/>
                    <a:pt x="2641" y="2213"/>
                    <a:pt x="2876" y="2213"/>
                  </a:cubicBezTo>
                  <a:cubicBezTo>
                    <a:pt x="2933" y="2213"/>
                    <a:pt x="2993" y="2201"/>
                    <a:pt x="3053" y="2175"/>
                  </a:cubicBezTo>
                  <a:cubicBezTo>
                    <a:pt x="3339" y="2045"/>
                    <a:pt x="3410" y="1687"/>
                    <a:pt x="3506" y="1413"/>
                  </a:cubicBezTo>
                  <a:cubicBezTo>
                    <a:pt x="3625" y="1068"/>
                    <a:pt x="3732" y="699"/>
                    <a:pt x="3887" y="354"/>
                  </a:cubicBezTo>
                  <a:cubicBezTo>
                    <a:pt x="3897" y="310"/>
                    <a:pt x="3918" y="257"/>
                    <a:pt x="3967" y="257"/>
                  </a:cubicBezTo>
                  <a:cubicBezTo>
                    <a:pt x="3972" y="257"/>
                    <a:pt x="3977" y="258"/>
                    <a:pt x="3982" y="259"/>
                  </a:cubicBezTo>
                  <a:cubicBezTo>
                    <a:pt x="4041" y="270"/>
                    <a:pt x="4113" y="354"/>
                    <a:pt x="4149" y="401"/>
                  </a:cubicBezTo>
                  <a:cubicBezTo>
                    <a:pt x="4268" y="556"/>
                    <a:pt x="4387" y="687"/>
                    <a:pt x="4494" y="830"/>
                  </a:cubicBezTo>
                  <a:cubicBezTo>
                    <a:pt x="4675" y="1051"/>
                    <a:pt x="4898" y="1391"/>
                    <a:pt x="5200" y="1391"/>
                  </a:cubicBezTo>
                  <a:cubicBezTo>
                    <a:pt x="5256" y="1391"/>
                    <a:pt x="5314" y="1380"/>
                    <a:pt x="5375" y="1354"/>
                  </a:cubicBezTo>
                  <a:cubicBezTo>
                    <a:pt x="5518" y="1283"/>
                    <a:pt x="5637" y="1163"/>
                    <a:pt x="5720" y="1021"/>
                  </a:cubicBezTo>
                  <a:cubicBezTo>
                    <a:pt x="5814" y="864"/>
                    <a:pt x="5899" y="699"/>
                    <a:pt x="5982" y="532"/>
                  </a:cubicBezTo>
                  <a:lnTo>
                    <a:pt x="6006" y="532"/>
                  </a:lnTo>
                  <a:cubicBezTo>
                    <a:pt x="6065" y="509"/>
                    <a:pt x="6113" y="473"/>
                    <a:pt x="6149" y="425"/>
                  </a:cubicBezTo>
                  <a:cubicBezTo>
                    <a:pt x="6263" y="237"/>
                    <a:pt x="6103" y="66"/>
                    <a:pt x="5940" y="66"/>
                  </a:cubicBezTo>
                  <a:cubicBezTo>
                    <a:pt x="5867" y="66"/>
                    <a:pt x="5792" y="101"/>
                    <a:pt x="5744" y="187"/>
                  </a:cubicBezTo>
                  <a:cubicBezTo>
                    <a:pt x="5720" y="235"/>
                    <a:pt x="5708" y="282"/>
                    <a:pt x="5720" y="342"/>
                  </a:cubicBezTo>
                  <a:cubicBezTo>
                    <a:pt x="5726" y="358"/>
                    <a:pt x="5731" y="371"/>
                    <a:pt x="5736" y="385"/>
                  </a:cubicBezTo>
                  <a:lnTo>
                    <a:pt x="5736" y="385"/>
                  </a:lnTo>
                  <a:cubicBezTo>
                    <a:pt x="5649" y="533"/>
                    <a:pt x="5555" y="682"/>
                    <a:pt x="5470" y="830"/>
                  </a:cubicBezTo>
                  <a:cubicBezTo>
                    <a:pt x="5423" y="925"/>
                    <a:pt x="5351" y="1068"/>
                    <a:pt x="5232" y="1092"/>
                  </a:cubicBezTo>
                  <a:cubicBezTo>
                    <a:pt x="5227" y="1093"/>
                    <a:pt x="5222" y="1093"/>
                    <a:pt x="5217" y="1093"/>
                  </a:cubicBezTo>
                  <a:cubicBezTo>
                    <a:pt x="5103" y="1093"/>
                    <a:pt x="4991" y="969"/>
                    <a:pt x="4922" y="890"/>
                  </a:cubicBezTo>
                  <a:cubicBezTo>
                    <a:pt x="4803" y="747"/>
                    <a:pt x="4684" y="616"/>
                    <a:pt x="4565" y="473"/>
                  </a:cubicBezTo>
                  <a:cubicBezTo>
                    <a:pt x="4425" y="314"/>
                    <a:pt x="4204" y="1"/>
                    <a:pt x="396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3"/>
            <p:cNvSpPr/>
            <p:nvPr/>
          </p:nvSpPr>
          <p:spPr>
            <a:xfrm>
              <a:off x="2398200" y="2282250"/>
              <a:ext cx="597125" cy="408425"/>
            </a:xfrm>
            <a:custGeom>
              <a:rect b="b" l="l" r="r" t="t"/>
              <a:pathLst>
                <a:path extrusionOk="0" h="16337" w="23885">
                  <a:moveTo>
                    <a:pt x="4501" y="1"/>
                  </a:moveTo>
                  <a:cubicBezTo>
                    <a:pt x="3120" y="1"/>
                    <a:pt x="1941" y="1001"/>
                    <a:pt x="1703" y="2358"/>
                  </a:cubicBezTo>
                  <a:lnTo>
                    <a:pt x="298" y="10645"/>
                  </a:lnTo>
                  <a:cubicBezTo>
                    <a:pt x="1" y="12371"/>
                    <a:pt x="1334" y="13955"/>
                    <a:pt x="3096" y="13955"/>
                  </a:cubicBezTo>
                  <a:lnTo>
                    <a:pt x="3180" y="13955"/>
                  </a:lnTo>
                  <a:lnTo>
                    <a:pt x="1537" y="16336"/>
                  </a:lnTo>
                  <a:lnTo>
                    <a:pt x="5668" y="13955"/>
                  </a:lnTo>
                  <a:lnTo>
                    <a:pt x="19384" y="13955"/>
                  </a:lnTo>
                  <a:cubicBezTo>
                    <a:pt x="20765" y="13955"/>
                    <a:pt x="21956" y="12955"/>
                    <a:pt x="22182" y="11597"/>
                  </a:cubicBezTo>
                  <a:lnTo>
                    <a:pt x="23587" y="3311"/>
                  </a:lnTo>
                  <a:cubicBezTo>
                    <a:pt x="23885" y="1584"/>
                    <a:pt x="22551" y="1"/>
                    <a:pt x="2080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3"/>
            <p:cNvSpPr/>
            <p:nvPr/>
          </p:nvSpPr>
          <p:spPr>
            <a:xfrm>
              <a:off x="2498525" y="2350125"/>
              <a:ext cx="449175" cy="16000"/>
            </a:xfrm>
            <a:custGeom>
              <a:rect b="b" l="l" r="r" t="t"/>
              <a:pathLst>
                <a:path extrusionOk="0" h="640" w="17967">
                  <a:moveTo>
                    <a:pt x="72" y="0"/>
                  </a:moveTo>
                  <a:cubicBezTo>
                    <a:pt x="0" y="12"/>
                    <a:pt x="0" y="119"/>
                    <a:pt x="72" y="131"/>
                  </a:cubicBezTo>
                  <a:lnTo>
                    <a:pt x="72" y="143"/>
                  </a:lnTo>
                  <a:cubicBezTo>
                    <a:pt x="2381" y="238"/>
                    <a:pt x="4703" y="298"/>
                    <a:pt x="7013" y="358"/>
                  </a:cubicBezTo>
                  <a:lnTo>
                    <a:pt x="13966" y="548"/>
                  </a:lnTo>
                  <a:lnTo>
                    <a:pt x="15895" y="596"/>
                  </a:lnTo>
                  <a:cubicBezTo>
                    <a:pt x="16398" y="614"/>
                    <a:pt x="16907" y="639"/>
                    <a:pt x="17413" y="639"/>
                  </a:cubicBezTo>
                  <a:cubicBezTo>
                    <a:pt x="17566" y="639"/>
                    <a:pt x="17719" y="637"/>
                    <a:pt x="17871" y="631"/>
                  </a:cubicBezTo>
                  <a:cubicBezTo>
                    <a:pt x="17967" y="631"/>
                    <a:pt x="17967" y="477"/>
                    <a:pt x="17871" y="477"/>
                  </a:cubicBezTo>
                  <a:cubicBezTo>
                    <a:pt x="17288" y="429"/>
                    <a:pt x="16705" y="429"/>
                    <a:pt x="16121" y="417"/>
                  </a:cubicBezTo>
                  <a:lnTo>
                    <a:pt x="14371" y="358"/>
                  </a:lnTo>
                  <a:lnTo>
                    <a:pt x="10918" y="274"/>
                  </a:lnTo>
                  <a:cubicBezTo>
                    <a:pt x="8608" y="203"/>
                    <a:pt x="6287" y="143"/>
                    <a:pt x="3977" y="84"/>
                  </a:cubicBezTo>
                  <a:cubicBezTo>
                    <a:pt x="2679" y="48"/>
                    <a:pt x="1369" y="12"/>
                    <a:pt x="7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3"/>
            <p:cNvSpPr/>
            <p:nvPr/>
          </p:nvSpPr>
          <p:spPr>
            <a:xfrm>
              <a:off x="2478275" y="2401025"/>
              <a:ext cx="434000" cy="11925"/>
            </a:xfrm>
            <a:custGeom>
              <a:rect b="b" l="l" r="r" t="t"/>
              <a:pathLst>
                <a:path extrusionOk="0" h="477" w="17360">
                  <a:moveTo>
                    <a:pt x="143" y="0"/>
                  </a:moveTo>
                  <a:cubicBezTo>
                    <a:pt x="0" y="0"/>
                    <a:pt x="12" y="191"/>
                    <a:pt x="143" y="203"/>
                  </a:cubicBezTo>
                  <a:cubicBezTo>
                    <a:pt x="2370" y="310"/>
                    <a:pt x="4596" y="381"/>
                    <a:pt x="6823" y="429"/>
                  </a:cubicBezTo>
                  <a:cubicBezTo>
                    <a:pt x="8315" y="461"/>
                    <a:pt x="9802" y="477"/>
                    <a:pt x="11291" y="477"/>
                  </a:cubicBezTo>
                  <a:cubicBezTo>
                    <a:pt x="12035" y="477"/>
                    <a:pt x="12780" y="473"/>
                    <a:pt x="13526" y="465"/>
                  </a:cubicBezTo>
                  <a:cubicBezTo>
                    <a:pt x="14776" y="453"/>
                    <a:pt x="16026" y="453"/>
                    <a:pt x="17265" y="393"/>
                  </a:cubicBezTo>
                  <a:cubicBezTo>
                    <a:pt x="17360" y="381"/>
                    <a:pt x="17360" y="238"/>
                    <a:pt x="17265" y="227"/>
                  </a:cubicBezTo>
                  <a:cubicBezTo>
                    <a:pt x="17108" y="225"/>
                    <a:pt x="16952" y="224"/>
                    <a:pt x="16796" y="224"/>
                  </a:cubicBezTo>
                  <a:cubicBezTo>
                    <a:pt x="15836" y="224"/>
                    <a:pt x="14882" y="252"/>
                    <a:pt x="13919" y="262"/>
                  </a:cubicBezTo>
                  <a:cubicBezTo>
                    <a:pt x="12788" y="274"/>
                    <a:pt x="11680" y="274"/>
                    <a:pt x="10573" y="274"/>
                  </a:cubicBezTo>
                  <a:cubicBezTo>
                    <a:pt x="8347" y="262"/>
                    <a:pt x="6120" y="215"/>
                    <a:pt x="3882" y="143"/>
                  </a:cubicBezTo>
                  <a:cubicBezTo>
                    <a:pt x="2632" y="107"/>
                    <a:pt x="1382" y="60"/>
                    <a:pt x="14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3"/>
            <p:cNvSpPr/>
            <p:nvPr/>
          </p:nvSpPr>
          <p:spPr>
            <a:xfrm>
              <a:off x="2468150" y="2451025"/>
              <a:ext cx="422100" cy="12225"/>
            </a:xfrm>
            <a:custGeom>
              <a:rect b="b" l="l" r="r" t="t"/>
              <a:pathLst>
                <a:path extrusionOk="0" h="489" w="16884">
                  <a:moveTo>
                    <a:pt x="84" y="1"/>
                  </a:moveTo>
                  <a:cubicBezTo>
                    <a:pt x="1" y="1"/>
                    <a:pt x="1" y="120"/>
                    <a:pt x="84" y="132"/>
                  </a:cubicBezTo>
                  <a:cubicBezTo>
                    <a:pt x="2263" y="286"/>
                    <a:pt x="4430" y="382"/>
                    <a:pt x="6609" y="441"/>
                  </a:cubicBezTo>
                  <a:cubicBezTo>
                    <a:pt x="8053" y="473"/>
                    <a:pt x="9487" y="489"/>
                    <a:pt x="10925" y="489"/>
                  </a:cubicBezTo>
                  <a:cubicBezTo>
                    <a:pt x="11644" y="489"/>
                    <a:pt x="12363" y="485"/>
                    <a:pt x="13086" y="477"/>
                  </a:cubicBezTo>
                  <a:cubicBezTo>
                    <a:pt x="14312" y="453"/>
                    <a:pt x="15538" y="429"/>
                    <a:pt x="16753" y="382"/>
                  </a:cubicBezTo>
                  <a:cubicBezTo>
                    <a:pt x="16884" y="382"/>
                    <a:pt x="16884" y="179"/>
                    <a:pt x="16753" y="179"/>
                  </a:cubicBezTo>
                  <a:cubicBezTo>
                    <a:pt x="14586" y="262"/>
                    <a:pt x="12407" y="310"/>
                    <a:pt x="10240" y="310"/>
                  </a:cubicBezTo>
                  <a:cubicBezTo>
                    <a:pt x="8061" y="298"/>
                    <a:pt x="5918" y="262"/>
                    <a:pt x="3751" y="167"/>
                  </a:cubicBezTo>
                  <a:cubicBezTo>
                    <a:pt x="2525" y="120"/>
                    <a:pt x="1310" y="60"/>
                    <a:pt x="84"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3"/>
            <p:cNvSpPr/>
            <p:nvPr/>
          </p:nvSpPr>
          <p:spPr>
            <a:xfrm>
              <a:off x="2457725" y="2504000"/>
              <a:ext cx="291750" cy="12425"/>
            </a:xfrm>
            <a:custGeom>
              <a:rect b="b" l="l" r="r" t="t"/>
              <a:pathLst>
                <a:path extrusionOk="0" h="497" w="11670">
                  <a:moveTo>
                    <a:pt x="60" y="1"/>
                  </a:moveTo>
                  <a:cubicBezTo>
                    <a:pt x="1" y="1"/>
                    <a:pt x="1" y="84"/>
                    <a:pt x="60" y="96"/>
                  </a:cubicBezTo>
                  <a:lnTo>
                    <a:pt x="72" y="84"/>
                  </a:lnTo>
                  <a:cubicBezTo>
                    <a:pt x="1561" y="203"/>
                    <a:pt x="3061" y="299"/>
                    <a:pt x="4561" y="370"/>
                  </a:cubicBezTo>
                  <a:cubicBezTo>
                    <a:pt x="6061" y="429"/>
                    <a:pt x="7549" y="465"/>
                    <a:pt x="9038" y="489"/>
                  </a:cubicBezTo>
                  <a:cubicBezTo>
                    <a:pt x="9521" y="489"/>
                    <a:pt x="10004" y="497"/>
                    <a:pt x="10485" y="497"/>
                  </a:cubicBezTo>
                  <a:cubicBezTo>
                    <a:pt x="10845" y="497"/>
                    <a:pt x="11205" y="492"/>
                    <a:pt x="11562" y="477"/>
                  </a:cubicBezTo>
                  <a:cubicBezTo>
                    <a:pt x="11669" y="465"/>
                    <a:pt x="11669" y="310"/>
                    <a:pt x="11562" y="299"/>
                  </a:cubicBezTo>
                  <a:cubicBezTo>
                    <a:pt x="11312" y="295"/>
                    <a:pt x="11062" y="293"/>
                    <a:pt x="10812" y="293"/>
                  </a:cubicBezTo>
                  <a:cubicBezTo>
                    <a:pt x="10312" y="293"/>
                    <a:pt x="9812" y="299"/>
                    <a:pt x="9312" y="299"/>
                  </a:cubicBezTo>
                  <a:cubicBezTo>
                    <a:pt x="8550" y="299"/>
                    <a:pt x="7823" y="299"/>
                    <a:pt x="7073" y="275"/>
                  </a:cubicBezTo>
                  <a:cubicBezTo>
                    <a:pt x="5585" y="251"/>
                    <a:pt x="4085" y="203"/>
                    <a:pt x="2596" y="132"/>
                  </a:cubicBezTo>
                  <a:cubicBezTo>
                    <a:pt x="1751" y="84"/>
                    <a:pt x="906" y="48"/>
                    <a:pt x="60"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3"/>
            <p:cNvSpPr/>
            <p:nvPr/>
          </p:nvSpPr>
          <p:spPr>
            <a:xfrm>
              <a:off x="756925" y="2398350"/>
              <a:ext cx="817400" cy="581050"/>
            </a:xfrm>
            <a:custGeom>
              <a:rect b="b" l="l" r="r" t="t"/>
              <a:pathLst>
                <a:path extrusionOk="0" h="23242" w="32696">
                  <a:moveTo>
                    <a:pt x="6144" y="0"/>
                  </a:moveTo>
                  <a:cubicBezTo>
                    <a:pt x="4261" y="0"/>
                    <a:pt x="2654" y="1366"/>
                    <a:pt x="2334" y="3227"/>
                  </a:cubicBezTo>
                  <a:lnTo>
                    <a:pt x="405" y="14561"/>
                  </a:lnTo>
                  <a:cubicBezTo>
                    <a:pt x="1" y="16931"/>
                    <a:pt x="1834" y="19098"/>
                    <a:pt x="4239" y="19098"/>
                  </a:cubicBezTo>
                  <a:lnTo>
                    <a:pt x="23087" y="19098"/>
                  </a:lnTo>
                  <a:lnTo>
                    <a:pt x="26385" y="23241"/>
                  </a:lnTo>
                  <a:lnTo>
                    <a:pt x="26516" y="19098"/>
                  </a:lnTo>
                  <a:lnTo>
                    <a:pt x="26540" y="19098"/>
                  </a:lnTo>
                  <a:cubicBezTo>
                    <a:pt x="28433" y="19098"/>
                    <a:pt x="30052" y="17729"/>
                    <a:pt x="30373" y="15859"/>
                  </a:cubicBezTo>
                  <a:lnTo>
                    <a:pt x="32302" y="4525"/>
                  </a:lnTo>
                  <a:cubicBezTo>
                    <a:pt x="32695" y="2155"/>
                    <a:pt x="30874" y="0"/>
                    <a:pt x="28468" y="0"/>
                  </a:cubicBezTo>
                  <a:lnTo>
                    <a:pt x="6168" y="0"/>
                  </a:lnTo>
                  <a:cubicBezTo>
                    <a:pt x="6160" y="0"/>
                    <a:pt x="6152" y="0"/>
                    <a:pt x="61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3"/>
            <p:cNvSpPr/>
            <p:nvPr/>
          </p:nvSpPr>
          <p:spPr>
            <a:xfrm>
              <a:off x="1107575" y="2499550"/>
              <a:ext cx="399475" cy="12125"/>
            </a:xfrm>
            <a:custGeom>
              <a:rect b="b" l="l" r="r" t="t"/>
              <a:pathLst>
                <a:path extrusionOk="0" h="485" w="15979">
                  <a:moveTo>
                    <a:pt x="60" y="0"/>
                  </a:moveTo>
                  <a:cubicBezTo>
                    <a:pt x="0" y="12"/>
                    <a:pt x="0" y="84"/>
                    <a:pt x="60" y="96"/>
                  </a:cubicBezTo>
                  <a:lnTo>
                    <a:pt x="48" y="96"/>
                  </a:lnTo>
                  <a:cubicBezTo>
                    <a:pt x="2119" y="179"/>
                    <a:pt x="4191" y="215"/>
                    <a:pt x="6251" y="262"/>
                  </a:cubicBezTo>
                  <a:lnTo>
                    <a:pt x="12418" y="417"/>
                  </a:lnTo>
                  <a:lnTo>
                    <a:pt x="14169" y="453"/>
                  </a:lnTo>
                  <a:cubicBezTo>
                    <a:pt x="14612" y="462"/>
                    <a:pt x="15055" y="485"/>
                    <a:pt x="15498" y="485"/>
                  </a:cubicBezTo>
                  <a:cubicBezTo>
                    <a:pt x="15638" y="485"/>
                    <a:pt x="15779" y="482"/>
                    <a:pt x="15919" y="477"/>
                  </a:cubicBezTo>
                  <a:cubicBezTo>
                    <a:pt x="15978" y="477"/>
                    <a:pt x="15978" y="381"/>
                    <a:pt x="15919" y="369"/>
                  </a:cubicBezTo>
                  <a:cubicBezTo>
                    <a:pt x="15395" y="334"/>
                    <a:pt x="14871" y="334"/>
                    <a:pt x="14359" y="322"/>
                  </a:cubicBezTo>
                  <a:lnTo>
                    <a:pt x="12811" y="286"/>
                  </a:lnTo>
                  <a:lnTo>
                    <a:pt x="9728" y="203"/>
                  </a:lnTo>
                  <a:cubicBezTo>
                    <a:pt x="7668" y="155"/>
                    <a:pt x="5608" y="107"/>
                    <a:pt x="3548" y="60"/>
                  </a:cubicBezTo>
                  <a:cubicBezTo>
                    <a:pt x="2393" y="36"/>
                    <a:pt x="1227" y="12"/>
                    <a:pt x="6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3"/>
            <p:cNvSpPr/>
            <p:nvPr/>
          </p:nvSpPr>
          <p:spPr>
            <a:xfrm>
              <a:off x="1088825" y="2569500"/>
              <a:ext cx="386375" cy="9225"/>
            </a:xfrm>
            <a:custGeom>
              <a:rect b="b" l="l" r="r" t="t"/>
              <a:pathLst>
                <a:path extrusionOk="0" h="369" w="15455">
                  <a:moveTo>
                    <a:pt x="95" y="0"/>
                  </a:moveTo>
                  <a:cubicBezTo>
                    <a:pt x="0" y="0"/>
                    <a:pt x="0" y="155"/>
                    <a:pt x="95" y="155"/>
                  </a:cubicBezTo>
                  <a:cubicBezTo>
                    <a:pt x="2084" y="262"/>
                    <a:pt x="4072" y="334"/>
                    <a:pt x="6060" y="357"/>
                  </a:cubicBezTo>
                  <a:cubicBezTo>
                    <a:pt x="6694" y="365"/>
                    <a:pt x="7325" y="369"/>
                    <a:pt x="7954" y="369"/>
                  </a:cubicBezTo>
                  <a:cubicBezTo>
                    <a:pt x="9312" y="369"/>
                    <a:pt x="10663" y="350"/>
                    <a:pt x="12013" y="310"/>
                  </a:cubicBezTo>
                  <a:cubicBezTo>
                    <a:pt x="13133" y="274"/>
                    <a:pt x="14264" y="238"/>
                    <a:pt x="15371" y="155"/>
                  </a:cubicBezTo>
                  <a:cubicBezTo>
                    <a:pt x="15454" y="143"/>
                    <a:pt x="15454" y="24"/>
                    <a:pt x="15371" y="24"/>
                  </a:cubicBezTo>
                  <a:cubicBezTo>
                    <a:pt x="14371" y="60"/>
                    <a:pt x="13371" y="107"/>
                    <a:pt x="12371" y="143"/>
                  </a:cubicBezTo>
                  <a:cubicBezTo>
                    <a:pt x="11371" y="179"/>
                    <a:pt x="10394" y="203"/>
                    <a:pt x="9406" y="215"/>
                  </a:cubicBezTo>
                  <a:cubicBezTo>
                    <a:pt x="8892" y="221"/>
                    <a:pt x="8379" y="224"/>
                    <a:pt x="7865" y="224"/>
                  </a:cubicBezTo>
                  <a:cubicBezTo>
                    <a:pt x="6391" y="224"/>
                    <a:pt x="4919" y="199"/>
                    <a:pt x="3453" y="155"/>
                  </a:cubicBezTo>
                  <a:cubicBezTo>
                    <a:pt x="2334" y="119"/>
                    <a:pt x="1215" y="72"/>
                    <a:pt x="95"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3"/>
            <p:cNvSpPr/>
            <p:nvPr/>
          </p:nvSpPr>
          <p:spPr>
            <a:xfrm>
              <a:off x="853975" y="2629925"/>
              <a:ext cx="575075" cy="14925"/>
            </a:xfrm>
            <a:custGeom>
              <a:rect b="b" l="l" r="r" t="t"/>
              <a:pathLst>
                <a:path extrusionOk="0" h="597" w="23003">
                  <a:moveTo>
                    <a:pt x="71" y="0"/>
                  </a:moveTo>
                  <a:cubicBezTo>
                    <a:pt x="0" y="0"/>
                    <a:pt x="0" y="107"/>
                    <a:pt x="71" y="119"/>
                  </a:cubicBezTo>
                  <a:cubicBezTo>
                    <a:pt x="3036" y="322"/>
                    <a:pt x="6001" y="453"/>
                    <a:pt x="8977" y="524"/>
                  </a:cubicBezTo>
                  <a:cubicBezTo>
                    <a:pt x="10892" y="570"/>
                    <a:pt x="12811" y="596"/>
                    <a:pt x="14729" y="596"/>
                  </a:cubicBezTo>
                  <a:cubicBezTo>
                    <a:pt x="15781" y="596"/>
                    <a:pt x="16833" y="589"/>
                    <a:pt x="17883" y="572"/>
                  </a:cubicBezTo>
                  <a:cubicBezTo>
                    <a:pt x="19550" y="548"/>
                    <a:pt x="21217" y="512"/>
                    <a:pt x="22884" y="453"/>
                  </a:cubicBezTo>
                  <a:cubicBezTo>
                    <a:pt x="23003" y="453"/>
                    <a:pt x="23003" y="262"/>
                    <a:pt x="22884" y="262"/>
                  </a:cubicBezTo>
                  <a:cubicBezTo>
                    <a:pt x="19919" y="381"/>
                    <a:pt x="16943" y="429"/>
                    <a:pt x="13978" y="429"/>
                  </a:cubicBezTo>
                  <a:cubicBezTo>
                    <a:pt x="11001" y="429"/>
                    <a:pt x="8037" y="369"/>
                    <a:pt x="5072" y="238"/>
                  </a:cubicBezTo>
                  <a:cubicBezTo>
                    <a:pt x="3405" y="167"/>
                    <a:pt x="1738" y="95"/>
                    <a:pt x="7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3"/>
            <p:cNvSpPr/>
            <p:nvPr/>
          </p:nvSpPr>
          <p:spPr>
            <a:xfrm>
              <a:off x="839075" y="2701650"/>
              <a:ext cx="397400" cy="15700"/>
            </a:xfrm>
            <a:custGeom>
              <a:rect b="b" l="l" r="r" t="t"/>
              <a:pathLst>
                <a:path extrusionOk="0" h="628" w="15896">
                  <a:moveTo>
                    <a:pt x="48" y="1"/>
                  </a:moveTo>
                  <a:cubicBezTo>
                    <a:pt x="1" y="1"/>
                    <a:pt x="1" y="84"/>
                    <a:pt x="48" y="84"/>
                  </a:cubicBezTo>
                  <a:cubicBezTo>
                    <a:pt x="2096" y="251"/>
                    <a:pt x="4144" y="370"/>
                    <a:pt x="6204" y="453"/>
                  </a:cubicBezTo>
                  <a:cubicBezTo>
                    <a:pt x="8252" y="536"/>
                    <a:pt x="10300" y="596"/>
                    <a:pt x="12348" y="620"/>
                  </a:cubicBezTo>
                  <a:cubicBezTo>
                    <a:pt x="13007" y="620"/>
                    <a:pt x="13667" y="627"/>
                    <a:pt x="14325" y="627"/>
                  </a:cubicBezTo>
                  <a:cubicBezTo>
                    <a:pt x="14818" y="627"/>
                    <a:pt x="15310" y="623"/>
                    <a:pt x="15800" y="608"/>
                  </a:cubicBezTo>
                  <a:cubicBezTo>
                    <a:pt x="15896" y="596"/>
                    <a:pt x="15896" y="465"/>
                    <a:pt x="15800" y="453"/>
                  </a:cubicBezTo>
                  <a:cubicBezTo>
                    <a:pt x="15459" y="449"/>
                    <a:pt x="15118" y="448"/>
                    <a:pt x="14776" y="448"/>
                  </a:cubicBezTo>
                  <a:cubicBezTo>
                    <a:pt x="14094" y="448"/>
                    <a:pt x="13411" y="453"/>
                    <a:pt x="12729" y="453"/>
                  </a:cubicBezTo>
                  <a:cubicBezTo>
                    <a:pt x="11693" y="453"/>
                    <a:pt x="10669" y="429"/>
                    <a:pt x="9645" y="417"/>
                  </a:cubicBezTo>
                  <a:cubicBezTo>
                    <a:pt x="7597" y="370"/>
                    <a:pt x="5549" y="298"/>
                    <a:pt x="3489" y="191"/>
                  </a:cubicBezTo>
                  <a:cubicBezTo>
                    <a:pt x="2346" y="132"/>
                    <a:pt x="1203" y="72"/>
                    <a:pt x="48"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3"/>
            <p:cNvSpPr/>
            <p:nvPr/>
          </p:nvSpPr>
          <p:spPr>
            <a:xfrm>
              <a:off x="864075" y="2455475"/>
              <a:ext cx="179825" cy="137300"/>
            </a:xfrm>
            <a:custGeom>
              <a:rect b="b" l="l" r="r" t="t"/>
              <a:pathLst>
                <a:path extrusionOk="0" h="5492" w="7193">
                  <a:moveTo>
                    <a:pt x="5658" y="0"/>
                  </a:moveTo>
                  <a:cubicBezTo>
                    <a:pt x="5527" y="0"/>
                    <a:pt x="5395" y="4"/>
                    <a:pt x="5263" y="13"/>
                  </a:cubicBezTo>
                  <a:lnTo>
                    <a:pt x="4109" y="13"/>
                  </a:lnTo>
                  <a:cubicBezTo>
                    <a:pt x="3335" y="37"/>
                    <a:pt x="2561" y="61"/>
                    <a:pt x="1799" y="84"/>
                  </a:cubicBezTo>
                  <a:lnTo>
                    <a:pt x="1215" y="96"/>
                  </a:lnTo>
                  <a:cubicBezTo>
                    <a:pt x="1120" y="96"/>
                    <a:pt x="1037" y="180"/>
                    <a:pt x="1037" y="287"/>
                  </a:cubicBezTo>
                  <a:cubicBezTo>
                    <a:pt x="1037" y="382"/>
                    <a:pt x="1120" y="465"/>
                    <a:pt x="1215" y="465"/>
                  </a:cubicBezTo>
                  <a:cubicBezTo>
                    <a:pt x="1953" y="394"/>
                    <a:pt x="2680" y="335"/>
                    <a:pt x="3406" y="311"/>
                  </a:cubicBezTo>
                  <a:cubicBezTo>
                    <a:pt x="4132" y="287"/>
                    <a:pt x="4847" y="275"/>
                    <a:pt x="5573" y="275"/>
                  </a:cubicBezTo>
                  <a:cubicBezTo>
                    <a:pt x="5673" y="275"/>
                    <a:pt x="5807" y="268"/>
                    <a:pt x="5950" y="268"/>
                  </a:cubicBezTo>
                  <a:cubicBezTo>
                    <a:pt x="6389" y="268"/>
                    <a:pt x="6919" y="329"/>
                    <a:pt x="6847" y="823"/>
                  </a:cubicBezTo>
                  <a:cubicBezTo>
                    <a:pt x="6811" y="977"/>
                    <a:pt x="6764" y="1132"/>
                    <a:pt x="6704" y="1275"/>
                  </a:cubicBezTo>
                  <a:cubicBezTo>
                    <a:pt x="6645" y="1430"/>
                    <a:pt x="6609" y="1597"/>
                    <a:pt x="6585" y="1763"/>
                  </a:cubicBezTo>
                  <a:cubicBezTo>
                    <a:pt x="6525" y="2085"/>
                    <a:pt x="6502" y="2406"/>
                    <a:pt x="6514" y="2728"/>
                  </a:cubicBezTo>
                  <a:cubicBezTo>
                    <a:pt x="6525" y="3073"/>
                    <a:pt x="6549" y="3406"/>
                    <a:pt x="6585" y="3740"/>
                  </a:cubicBezTo>
                  <a:cubicBezTo>
                    <a:pt x="6621" y="4073"/>
                    <a:pt x="6645" y="4395"/>
                    <a:pt x="6656" y="4728"/>
                  </a:cubicBezTo>
                  <a:cubicBezTo>
                    <a:pt x="6668" y="4883"/>
                    <a:pt x="6585" y="5037"/>
                    <a:pt x="6454" y="5109"/>
                  </a:cubicBezTo>
                  <a:cubicBezTo>
                    <a:pt x="6311" y="5180"/>
                    <a:pt x="6168" y="5228"/>
                    <a:pt x="6014" y="5252"/>
                  </a:cubicBezTo>
                  <a:cubicBezTo>
                    <a:pt x="5841" y="5270"/>
                    <a:pt x="5671" y="5279"/>
                    <a:pt x="5502" y="5279"/>
                  </a:cubicBezTo>
                  <a:cubicBezTo>
                    <a:pt x="5332" y="5279"/>
                    <a:pt x="5162" y="5270"/>
                    <a:pt x="4990" y="5252"/>
                  </a:cubicBezTo>
                  <a:cubicBezTo>
                    <a:pt x="4275" y="5192"/>
                    <a:pt x="3561" y="5133"/>
                    <a:pt x="2846" y="5073"/>
                  </a:cubicBezTo>
                  <a:lnTo>
                    <a:pt x="1751" y="4978"/>
                  </a:lnTo>
                  <a:cubicBezTo>
                    <a:pt x="1430" y="4954"/>
                    <a:pt x="1108" y="4954"/>
                    <a:pt x="787" y="4895"/>
                  </a:cubicBezTo>
                  <a:cubicBezTo>
                    <a:pt x="513" y="4847"/>
                    <a:pt x="251" y="4740"/>
                    <a:pt x="179" y="4442"/>
                  </a:cubicBezTo>
                  <a:cubicBezTo>
                    <a:pt x="156" y="4287"/>
                    <a:pt x="156" y="4145"/>
                    <a:pt x="179" y="3990"/>
                  </a:cubicBezTo>
                  <a:cubicBezTo>
                    <a:pt x="203" y="3811"/>
                    <a:pt x="227" y="3633"/>
                    <a:pt x="251" y="3454"/>
                  </a:cubicBezTo>
                  <a:cubicBezTo>
                    <a:pt x="358" y="2740"/>
                    <a:pt x="453" y="2025"/>
                    <a:pt x="572" y="1311"/>
                  </a:cubicBezTo>
                  <a:cubicBezTo>
                    <a:pt x="608" y="1132"/>
                    <a:pt x="632" y="954"/>
                    <a:pt x="656" y="775"/>
                  </a:cubicBezTo>
                  <a:cubicBezTo>
                    <a:pt x="663" y="718"/>
                    <a:pt x="610" y="678"/>
                    <a:pt x="564" y="678"/>
                  </a:cubicBezTo>
                  <a:cubicBezTo>
                    <a:pt x="534" y="678"/>
                    <a:pt x="506" y="696"/>
                    <a:pt x="501" y="739"/>
                  </a:cubicBezTo>
                  <a:lnTo>
                    <a:pt x="489" y="739"/>
                  </a:lnTo>
                  <a:cubicBezTo>
                    <a:pt x="382" y="1513"/>
                    <a:pt x="287" y="2275"/>
                    <a:pt x="168" y="3037"/>
                  </a:cubicBezTo>
                  <a:cubicBezTo>
                    <a:pt x="120" y="3394"/>
                    <a:pt x="48" y="3752"/>
                    <a:pt x="25" y="4109"/>
                  </a:cubicBezTo>
                  <a:cubicBezTo>
                    <a:pt x="1" y="4395"/>
                    <a:pt x="48" y="4692"/>
                    <a:pt x="287" y="4883"/>
                  </a:cubicBezTo>
                  <a:cubicBezTo>
                    <a:pt x="525" y="5026"/>
                    <a:pt x="787" y="5097"/>
                    <a:pt x="1061" y="5109"/>
                  </a:cubicBezTo>
                  <a:cubicBezTo>
                    <a:pt x="1442" y="5145"/>
                    <a:pt x="1823" y="5180"/>
                    <a:pt x="2192" y="5216"/>
                  </a:cubicBezTo>
                  <a:cubicBezTo>
                    <a:pt x="2966" y="5288"/>
                    <a:pt x="3728" y="5359"/>
                    <a:pt x="4501" y="5418"/>
                  </a:cubicBezTo>
                  <a:cubicBezTo>
                    <a:pt x="4820" y="5450"/>
                    <a:pt x="5149" y="5492"/>
                    <a:pt x="5478" y="5492"/>
                  </a:cubicBezTo>
                  <a:cubicBezTo>
                    <a:pt x="5518" y="5492"/>
                    <a:pt x="5557" y="5491"/>
                    <a:pt x="5597" y="5490"/>
                  </a:cubicBezTo>
                  <a:cubicBezTo>
                    <a:pt x="5918" y="5490"/>
                    <a:pt x="6299" y="5454"/>
                    <a:pt x="6573" y="5276"/>
                  </a:cubicBezTo>
                  <a:cubicBezTo>
                    <a:pt x="6704" y="5192"/>
                    <a:pt x="6799" y="5073"/>
                    <a:pt x="6835" y="4930"/>
                  </a:cubicBezTo>
                  <a:cubicBezTo>
                    <a:pt x="6859" y="4764"/>
                    <a:pt x="6871" y="4597"/>
                    <a:pt x="6847" y="4430"/>
                  </a:cubicBezTo>
                  <a:cubicBezTo>
                    <a:pt x="6835" y="4073"/>
                    <a:pt x="6799" y="3728"/>
                    <a:pt x="6776" y="3371"/>
                  </a:cubicBezTo>
                  <a:cubicBezTo>
                    <a:pt x="6728" y="2656"/>
                    <a:pt x="6728" y="1954"/>
                    <a:pt x="6978" y="1287"/>
                  </a:cubicBezTo>
                  <a:cubicBezTo>
                    <a:pt x="7085" y="989"/>
                    <a:pt x="7192" y="644"/>
                    <a:pt x="7002" y="358"/>
                  </a:cubicBezTo>
                  <a:cubicBezTo>
                    <a:pt x="6835" y="132"/>
                    <a:pt x="6561" y="61"/>
                    <a:pt x="6287" y="25"/>
                  </a:cubicBezTo>
                  <a:cubicBezTo>
                    <a:pt x="6081" y="10"/>
                    <a:pt x="5871" y="0"/>
                    <a:pt x="5658"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3"/>
            <p:cNvSpPr/>
            <p:nvPr/>
          </p:nvSpPr>
          <p:spPr>
            <a:xfrm>
              <a:off x="927775" y="2493775"/>
              <a:ext cx="44075" cy="49900"/>
            </a:xfrm>
            <a:custGeom>
              <a:rect b="b" l="l" r="r" t="t"/>
              <a:pathLst>
                <a:path extrusionOk="0" h="1996" w="1763">
                  <a:moveTo>
                    <a:pt x="342" y="237"/>
                  </a:moveTo>
                  <a:lnTo>
                    <a:pt x="341" y="240"/>
                  </a:lnTo>
                  <a:lnTo>
                    <a:pt x="341" y="240"/>
                  </a:lnTo>
                  <a:cubicBezTo>
                    <a:pt x="339" y="241"/>
                    <a:pt x="337" y="242"/>
                    <a:pt x="334" y="243"/>
                  </a:cubicBezTo>
                  <a:cubicBezTo>
                    <a:pt x="337" y="241"/>
                    <a:pt x="339" y="239"/>
                    <a:pt x="342" y="237"/>
                  </a:cubicBezTo>
                  <a:close/>
                  <a:moveTo>
                    <a:pt x="332" y="0"/>
                  </a:moveTo>
                  <a:cubicBezTo>
                    <a:pt x="297" y="0"/>
                    <a:pt x="262" y="11"/>
                    <a:pt x="227" y="29"/>
                  </a:cubicBezTo>
                  <a:cubicBezTo>
                    <a:pt x="167" y="76"/>
                    <a:pt x="132" y="148"/>
                    <a:pt x="132" y="219"/>
                  </a:cubicBezTo>
                  <a:cubicBezTo>
                    <a:pt x="120" y="398"/>
                    <a:pt x="108" y="565"/>
                    <a:pt x="84" y="731"/>
                  </a:cubicBezTo>
                  <a:cubicBezTo>
                    <a:pt x="48" y="1065"/>
                    <a:pt x="13" y="1398"/>
                    <a:pt x="1" y="1743"/>
                  </a:cubicBezTo>
                  <a:cubicBezTo>
                    <a:pt x="1" y="1797"/>
                    <a:pt x="46" y="1828"/>
                    <a:pt x="90" y="1828"/>
                  </a:cubicBezTo>
                  <a:cubicBezTo>
                    <a:pt x="124" y="1828"/>
                    <a:pt x="157" y="1809"/>
                    <a:pt x="167" y="1767"/>
                  </a:cubicBezTo>
                  <a:lnTo>
                    <a:pt x="167" y="1779"/>
                  </a:lnTo>
                  <a:cubicBezTo>
                    <a:pt x="247" y="1265"/>
                    <a:pt x="295" y="751"/>
                    <a:pt x="361" y="237"/>
                  </a:cubicBezTo>
                  <a:lnTo>
                    <a:pt x="361" y="237"/>
                  </a:lnTo>
                  <a:cubicBezTo>
                    <a:pt x="364" y="238"/>
                    <a:pt x="367" y="240"/>
                    <a:pt x="370" y="243"/>
                  </a:cubicBezTo>
                  <a:cubicBezTo>
                    <a:pt x="394" y="243"/>
                    <a:pt x="406" y="255"/>
                    <a:pt x="429" y="267"/>
                  </a:cubicBezTo>
                  <a:cubicBezTo>
                    <a:pt x="477" y="315"/>
                    <a:pt x="537" y="362"/>
                    <a:pt x="572" y="422"/>
                  </a:cubicBezTo>
                  <a:cubicBezTo>
                    <a:pt x="679" y="529"/>
                    <a:pt x="787" y="648"/>
                    <a:pt x="894" y="755"/>
                  </a:cubicBezTo>
                  <a:cubicBezTo>
                    <a:pt x="1069" y="940"/>
                    <a:pt x="1243" y="1132"/>
                    <a:pt x="1418" y="1326"/>
                  </a:cubicBezTo>
                  <a:lnTo>
                    <a:pt x="1418" y="1326"/>
                  </a:lnTo>
                  <a:cubicBezTo>
                    <a:pt x="1061" y="1467"/>
                    <a:pt x="705" y="1602"/>
                    <a:pt x="358" y="1755"/>
                  </a:cubicBezTo>
                  <a:cubicBezTo>
                    <a:pt x="298" y="1767"/>
                    <a:pt x="263" y="1839"/>
                    <a:pt x="275" y="1898"/>
                  </a:cubicBezTo>
                  <a:cubicBezTo>
                    <a:pt x="285" y="1951"/>
                    <a:pt x="344" y="1995"/>
                    <a:pt x="399" y="1995"/>
                  </a:cubicBezTo>
                  <a:cubicBezTo>
                    <a:pt x="405" y="1995"/>
                    <a:pt x="411" y="1995"/>
                    <a:pt x="418" y="1993"/>
                  </a:cubicBezTo>
                  <a:cubicBezTo>
                    <a:pt x="834" y="1827"/>
                    <a:pt x="1239" y="1648"/>
                    <a:pt x="1656" y="1481"/>
                  </a:cubicBezTo>
                  <a:cubicBezTo>
                    <a:pt x="1739" y="1458"/>
                    <a:pt x="1763" y="1339"/>
                    <a:pt x="1703" y="1279"/>
                  </a:cubicBezTo>
                  <a:cubicBezTo>
                    <a:pt x="1489" y="1029"/>
                    <a:pt x="1263" y="791"/>
                    <a:pt x="1037" y="553"/>
                  </a:cubicBezTo>
                  <a:cubicBezTo>
                    <a:pt x="918" y="434"/>
                    <a:pt x="810" y="327"/>
                    <a:pt x="691" y="207"/>
                  </a:cubicBezTo>
                  <a:cubicBezTo>
                    <a:pt x="608" y="112"/>
                    <a:pt x="501" y="41"/>
                    <a:pt x="370" y="5"/>
                  </a:cubicBezTo>
                  <a:cubicBezTo>
                    <a:pt x="357" y="2"/>
                    <a:pt x="344" y="0"/>
                    <a:pt x="332"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3"/>
            <p:cNvSpPr/>
            <p:nvPr/>
          </p:nvSpPr>
          <p:spPr>
            <a:xfrm>
              <a:off x="3317075" y="3610700"/>
              <a:ext cx="27100" cy="27100"/>
            </a:xfrm>
            <a:custGeom>
              <a:rect b="b" l="l" r="r" t="t"/>
              <a:pathLst>
                <a:path extrusionOk="0" h="1084" w="1084">
                  <a:moveTo>
                    <a:pt x="536" y="0"/>
                  </a:moveTo>
                  <a:cubicBezTo>
                    <a:pt x="238" y="0"/>
                    <a:pt x="0" y="238"/>
                    <a:pt x="0" y="548"/>
                  </a:cubicBezTo>
                  <a:cubicBezTo>
                    <a:pt x="0" y="846"/>
                    <a:pt x="238" y="1084"/>
                    <a:pt x="536" y="1084"/>
                  </a:cubicBezTo>
                  <a:cubicBezTo>
                    <a:pt x="834" y="1084"/>
                    <a:pt x="1084" y="846"/>
                    <a:pt x="1084" y="548"/>
                  </a:cubicBezTo>
                  <a:cubicBezTo>
                    <a:pt x="1084" y="238"/>
                    <a:pt x="834" y="0"/>
                    <a:pt x="536" y="0"/>
                  </a:cubicBezTo>
                  <a:close/>
                </a:path>
              </a:pathLst>
            </a:custGeom>
            <a:solidFill>
              <a:srgbClr val="2D2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3"/>
            <p:cNvSpPr/>
            <p:nvPr/>
          </p:nvSpPr>
          <p:spPr>
            <a:xfrm>
              <a:off x="3359925" y="3610700"/>
              <a:ext cx="27125" cy="27100"/>
            </a:xfrm>
            <a:custGeom>
              <a:rect b="b" l="l" r="r" t="t"/>
              <a:pathLst>
                <a:path extrusionOk="0" h="1084" w="1085">
                  <a:moveTo>
                    <a:pt x="537" y="0"/>
                  </a:moveTo>
                  <a:cubicBezTo>
                    <a:pt x="239" y="0"/>
                    <a:pt x="1" y="238"/>
                    <a:pt x="1" y="548"/>
                  </a:cubicBezTo>
                  <a:cubicBezTo>
                    <a:pt x="1" y="846"/>
                    <a:pt x="239" y="1084"/>
                    <a:pt x="537" y="1084"/>
                  </a:cubicBezTo>
                  <a:cubicBezTo>
                    <a:pt x="834" y="1084"/>
                    <a:pt x="1084" y="846"/>
                    <a:pt x="1084" y="548"/>
                  </a:cubicBezTo>
                  <a:cubicBezTo>
                    <a:pt x="1084" y="238"/>
                    <a:pt x="834" y="0"/>
                    <a:pt x="537" y="0"/>
                  </a:cubicBezTo>
                  <a:close/>
                </a:path>
              </a:pathLst>
            </a:custGeom>
            <a:solidFill>
              <a:srgbClr val="2D2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3"/>
            <p:cNvSpPr/>
            <p:nvPr/>
          </p:nvSpPr>
          <p:spPr>
            <a:xfrm>
              <a:off x="3402500" y="3610700"/>
              <a:ext cx="27100" cy="27100"/>
            </a:xfrm>
            <a:custGeom>
              <a:rect b="b" l="l" r="r" t="t"/>
              <a:pathLst>
                <a:path extrusionOk="0" h="1084" w="1084">
                  <a:moveTo>
                    <a:pt x="548" y="0"/>
                  </a:moveTo>
                  <a:cubicBezTo>
                    <a:pt x="250" y="0"/>
                    <a:pt x="0" y="238"/>
                    <a:pt x="0" y="548"/>
                  </a:cubicBezTo>
                  <a:cubicBezTo>
                    <a:pt x="0" y="846"/>
                    <a:pt x="250" y="1084"/>
                    <a:pt x="548" y="1084"/>
                  </a:cubicBezTo>
                  <a:cubicBezTo>
                    <a:pt x="846" y="1084"/>
                    <a:pt x="1084" y="846"/>
                    <a:pt x="1084" y="548"/>
                  </a:cubicBezTo>
                  <a:cubicBezTo>
                    <a:pt x="1084" y="238"/>
                    <a:pt x="846" y="0"/>
                    <a:pt x="548" y="0"/>
                  </a:cubicBezTo>
                  <a:close/>
                </a:path>
              </a:pathLst>
            </a:custGeom>
            <a:solidFill>
              <a:srgbClr val="2D2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3"/>
            <p:cNvSpPr/>
            <p:nvPr/>
          </p:nvSpPr>
          <p:spPr>
            <a:xfrm>
              <a:off x="3369150" y="2592700"/>
              <a:ext cx="27125" cy="27125"/>
            </a:xfrm>
            <a:custGeom>
              <a:rect b="b" l="l" r="r" t="t"/>
              <a:pathLst>
                <a:path extrusionOk="0" h="1085" w="1085">
                  <a:moveTo>
                    <a:pt x="549" y="1"/>
                  </a:moveTo>
                  <a:cubicBezTo>
                    <a:pt x="251" y="1"/>
                    <a:pt x="1" y="239"/>
                    <a:pt x="1" y="537"/>
                  </a:cubicBezTo>
                  <a:cubicBezTo>
                    <a:pt x="1" y="834"/>
                    <a:pt x="251" y="1084"/>
                    <a:pt x="549" y="1084"/>
                  </a:cubicBezTo>
                  <a:cubicBezTo>
                    <a:pt x="846" y="1084"/>
                    <a:pt x="1084" y="834"/>
                    <a:pt x="1084" y="537"/>
                  </a:cubicBezTo>
                  <a:cubicBezTo>
                    <a:pt x="1084" y="239"/>
                    <a:pt x="846" y="1"/>
                    <a:pt x="549" y="1"/>
                  </a:cubicBezTo>
                  <a:close/>
                </a:path>
              </a:pathLst>
            </a:custGeom>
            <a:solidFill>
              <a:srgbClr val="2D2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3"/>
            <p:cNvSpPr/>
            <p:nvPr/>
          </p:nvSpPr>
          <p:spPr>
            <a:xfrm>
              <a:off x="3412025" y="2592700"/>
              <a:ext cx="27100" cy="27125"/>
            </a:xfrm>
            <a:custGeom>
              <a:rect b="b" l="l" r="r" t="t"/>
              <a:pathLst>
                <a:path extrusionOk="0" h="1085" w="1084">
                  <a:moveTo>
                    <a:pt x="548" y="1"/>
                  </a:moveTo>
                  <a:cubicBezTo>
                    <a:pt x="250" y="1"/>
                    <a:pt x="0" y="239"/>
                    <a:pt x="0" y="537"/>
                  </a:cubicBezTo>
                  <a:cubicBezTo>
                    <a:pt x="0" y="834"/>
                    <a:pt x="250" y="1084"/>
                    <a:pt x="548" y="1084"/>
                  </a:cubicBezTo>
                  <a:cubicBezTo>
                    <a:pt x="846" y="1084"/>
                    <a:pt x="1084" y="834"/>
                    <a:pt x="1084" y="537"/>
                  </a:cubicBezTo>
                  <a:cubicBezTo>
                    <a:pt x="1084" y="239"/>
                    <a:pt x="846" y="1"/>
                    <a:pt x="548" y="1"/>
                  </a:cubicBezTo>
                  <a:close/>
                </a:path>
              </a:pathLst>
            </a:custGeom>
            <a:solidFill>
              <a:srgbClr val="2D2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3"/>
            <p:cNvSpPr/>
            <p:nvPr/>
          </p:nvSpPr>
          <p:spPr>
            <a:xfrm>
              <a:off x="3454875" y="2592700"/>
              <a:ext cx="27125" cy="27125"/>
            </a:xfrm>
            <a:custGeom>
              <a:rect b="b" l="l" r="r" t="t"/>
              <a:pathLst>
                <a:path extrusionOk="0" h="1085" w="1085">
                  <a:moveTo>
                    <a:pt x="549" y="1"/>
                  </a:moveTo>
                  <a:cubicBezTo>
                    <a:pt x="239" y="1"/>
                    <a:pt x="1" y="239"/>
                    <a:pt x="1" y="537"/>
                  </a:cubicBezTo>
                  <a:cubicBezTo>
                    <a:pt x="1" y="834"/>
                    <a:pt x="239" y="1084"/>
                    <a:pt x="549" y="1084"/>
                  </a:cubicBezTo>
                  <a:cubicBezTo>
                    <a:pt x="846" y="1084"/>
                    <a:pt x="1084" y="834"/>
                    <a:pt x="1084" y="537"/>
                  </a:cubicBezTo>
                  <a:cubicBezTo>
                    <a:pt x="1084" y="239"/>
                    <a:pt x="846" y="1"/>
                    <a:pt x="549" y="1"/>
                  </a:cubicBezTo>
                  <a:close/>
                </a:path>
              </a:pathLst>
            </a:custGeom>
            <a:solidFill>
              <a:srgbClr val="2D2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3"/>
            <p:cNvSpPr/>
            <p:nvPr/>
          </p:nvSpPr>
          <p:spPr>
            <a:xfrm>
              <a:off x="938200" y="3111225"/>
              <a:ext cx="27100" cy="27125"/>
            </a:xfrm>
            <a:custGeom>
              <a:rect b="b" l="l" r="r" t="t"/>
              <a:pathLst>
                <a:path extrusionOk="0" h="1085" w="1084">
                  <a:moveTo>
                    <a:pt x="548" y="1"/>
                  </a:moveTo>
                  <a:cubicBezTo>
                    <a:pt x="251" y="1"/>
                    <a:pt x="1" y="251"/>
                    <a:pt x="1" y="548"/>
                  </a:cubicBezTo>
                  <a:cubicBezTo>
                    <a:pt x="1" y="846"/>
                    <a:pt x="251" y="1084"/>
                    <a:pt x="548" y="1084"/>
                  </a:cubicBezTo>
                  <a:cubicBezTo>
                    <a:pt x="846" y="1084"/>
                    <a:pt x="1084" y="846"/>
                    <a:pt x="1084" y="548"/>
                  </a:cubicBezTo>
                  <a:cubicBezTo>
                    <a:pt x="1084" y="251"/>
                    <a:pt x="846" y="1"/>
                    <a:pt x="548" y="1"/>
                  </a:cubicBezTo>
                  <a:close/>
                </a:path>
              </a:pathLst>
            </a:custGeom>
            <a:solidFill>
              <a:srgbClr val="2D2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3"/>
            <p:cNvSpPr/>
            <p:nvPr/>
          </p:nvSpPr>
          <p:spPr>
            <a:xfrm>
              <a:off x="981075" y="3111225"/>
              <a:ext cx="27100" cy="27125"/>
            </a:xfrm>
            <a:custGeom>
              <a:rect b="b" l="l" r="r" t="t"/>
              <a:pathLst>
                <a:path extrusionOk="0" h="1085" w="1084">
                  <a:moveTo>
                    <a:pt x="548" y="1"/>
                  </a:moveTo>
                  <a:cubicBezTo>
                    <a:pt x="250" y="1"/>
                    <a:pt x="0" y="251"/>
                    <a:pt x="0" y="548"/>
                  </a:cubicBezTo>
                  <a:cubicBezTo>
                    <a:pt x="0" y="846"/>
                    <a:pt x="250" y="1084"/>
                    <a:pt x="548" y="1084"/>
                  </a:cubicBezTo>
                  <a:cubicBezTo>
                    <a:pt x="845" y="1084"/>
                    <a:pt x="1083" y="846"/>
                    <a:pt x="1083" y="548"/>
                  </a:cubicBezTo>
                  <a:cubicBezTo>
                    <a:pt x="1083" y="251"/>
                    <a:pt x="845" y="1"/>
                    <a:pt x="548" y="1"/>
                  </a:cubicBezTo>
                  <a:close/>
                </a:path>
              </a:pathLst>
            </a:custGeom>
            <a:solidFill>
              <a:srgbClr val="2D2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3"/>
            <p:cNvSpPr/>
            <p:nvPr/>
          </p:nvSpPr>
          <p:spPr>
            <a:xfrm>
              <a:off x="1023925" y="3111225"/>
              <a:ext cx="27100" cy="27125"/>
            </a:xfrm>
            <a:custGeom>
              <a:rect b="b" l="l" r="r" t="t"/>
              <a:pathLst>
                <a:path extrusionOk="0" h="1085" w="1084">
                  <a:moveTo>
                    <a:pt x="548" y="1"/>
                  </a:moveTo>
                  <a:cubicBezTo>
                    <a:pt x="239" y="1"/>
                    <a:pt x="1" y="251"/>
                    <a:pt x="1" y="548"/>
                  </a:cubicBezTo>
                  <a:cubicBezTo>
                    <a:pt x="1" y="846"/>
                    <a:pt x="239" y="1084"/>
                    <a:pt x="548" y="1084"/>
                  </a:cubicBezTo>
                  <a:cubicBezTo>
                    <a:pt x="846" y="1084"/>
                    <a:pt x="1084" y="846"/>
                    <a:pt x="1084" y="548"/>
                  </a:cubicBezTo>
                  <a:cubicBezTo>
                    <a:pt x="1084" y="251"/>
                    <a:pt x="846" y="1"/>
                    <a:pt x="548" y="1"/>
                  </a:cubicBezTo>
                  <a:close/>
                </a:path>
              </a:pathLst>
            </a:custGeom>
            <a:solidFill>
              <a:srgbClr val="2D24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2" name="Google Shape;612;p43"/>
          <p:cNvSpPr txBox="1"/>
          <p:nvPr/>
        </p:nvSpPr>
        <p:spPr>
          <a:xfrm>
            <a:off x="672125" y="1234450"/>
            <a:ext cx="2019000" cy="3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Goals</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613" name="Google Shape;613;p43"/>
          <p:cNvSpPr txBox="1"/>
          <p:nvPr/>
        </p:nvSpPr>
        <p:spPr>
          <a:xfrm>
            <a:off x="672125" y="1501200"/>
            <a:ext cx="1917900" cy="6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Show your SMART goals and discuss your dreams!</a:t>
            </a:r>
            <a:endParaRPr sz="1200">
              <a:solidFill>
                <a:schemeClr val="dk1"/>
              </a:solidFill>
              <a:latin typeface="Roboto"/>
              <a:ea typeface="Roboto"/>
              <a:cs typeface="Roboto"/>
              <a:sym typeface="Roboto"/>
            </a:endParaRPr>
          </a:p>
        </p:txBody>
      </p:sp>
      <p:sp>
        <p:nvSpPr>
          <p:cNvPr id="614" name="Google Shape;614;p43"/>
          <p:cNvSpPr/>
          <p:nvPr/>
        </p:nvSpPr>
        <p:spPr>
          <a:xfrm>
            <a:off x="528300" y="2374750"/>
            <a:ext cx="2162700" cy="10713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3"/>
          <p:cNvSpPr txBox="1"/>
          <p:nvPr/>
        </p:nvSpPr>
        <p:spPr>
          <a:xfrm>
            <a:off x="672125" y="2475100"/>
            <a:ext cx="2019000" cy="3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Expectations </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616" name="Google Shape;616;p43"/>
          <p:cNvSpPr txBox="1"/>
          <p:nvPr/>
        </p:nvSpPr>
        <p:spPr>
          <a:xfrm>
            <a:off x="672125" y="2741850"/>
            <a:ext cx="1917900" cy="6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Review roles of the mentee and mentor</a:t>
            </a:r>
            <a:endParaRPr sz="1200">
              <a:solidFill>
                <a:schemeClr val="dk1"/>
              </a:solidFill>
              <a:latin typeface="Roboto"/>
              <a:ea typeface="Roboto"/>
              <a:cs typeface="Roboto"/>
              <a:sym typeface="Roboto"/>
            </a:endParaRPr>
          </a:p>
        </p:txBody>
      </p:sp>
      <p:sp>
        <p:nvSpPr>
          <p:cNvPr id="617" name="Google Shape;617;p43"/>
          <p:cNvSpPr/>
          <p:nvPr/>
        </p:nvSpPr>
        <p:spPr>
          <a:xfrm>
            <a:off x="528300" y="3615400"/>
            <a:ext cx="2162700" cy="10713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3"/>
          <p:cNvSpPr txBox="1"/>
          <p:nvPr/>
        </p:nvSpPr>
        <p:spPr>
          <a:xfrm>
            <a:off x="672125" y="3715750"/>
            <a:ext cx="2019000" cy="33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Communication</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619" name="Google Shape;619;p43"/>
          <p:cNvSpPr txBox="1"/>
          <p:nvPr/>
        </p:nvSpPr>
        <p:spPr>
          <a:xfrm>
            <a:off x="672125" y="3982500"/>
            <a:ext cx="1917900" cy="62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Establish how frequently you will meet</a:t>
            </a:r>
            <a:endParaRPr sz="1200">
              <a:solidFill>
                <a:schemeClr val="dk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44"/>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Case 2: Carlos</a:t>
            </a:r>
            <a:endParaRPr b="1"/>
          </a:p>
        </p:txBody>
      </p:sp>
      <p:sp>
        <p:nvSpPr>
          <p:cNvPr id="625" name="Google Shape;625;p44"/>
          <p:cNvSpPr txBox="1"/>
          <p:nvPr>
            <p:ph idx="1" type="body"/>
          </p:nvPr>
        </p:nvSpPr>
        <p:spPr>
          <a:xfrm>
            <a:off x="457200" y="1152475"/>
            <a:ext cx="8229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Carlos met with his mentor over zoom. He shared his goal to research dentistry programs in his area. His mentor shared his </a:t>
            </a:r>
            <a:r>
              <a:rPr lang="en" sz="2100"/>
              <a:t>opinions</a:t>
            </a:r>
            <a:r>
              <a:rPr lang="en" sz="2100"/>
              <a:t> on the programs and also let Carlos know of an interest meeting at one </a:t>
            </a:r>
            <a:r>
              <a:rPr lang="en" sz="2100"/>
              <a:t>dentistry</a:t>
            </a:r>
            <a:r>
              <a:rPr lang="en" sz="2100"/>
              <a:t> program. They agree to meet monthly to check in and Carlos says he will communicate any updates via email. </a:t>
            </a:r>
            <a:endParaRPr sz="2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grpSp>
        <p:nvGrpSpPr>
          <p:cNvPr id="630" name="Google Shape;630;p45"/>
          <p:cNvGrpSpPr/>
          <p:nvPr/>
        </p:nvGrpSpPr>
        <p:grpSpPr>
          <a:xfrm>
            <a:off x="1587630" y="552331"/>
            <a:ext cx="5968732" cy="3915974"/>
            <a:chOff x="2546755" y="1227478"/>
            <a:chExt cx="4052643" cy="3419766"/>
          </a:xfrm>
        </p:grpSpPr>
        <p:sp>
          <p:nvSpPr>
            <p:cNvPr id="631" name="Google Shape;631;p45"/>
            <p:cNvSpPr/>
            <p:nvPr/>
          </p:nvSpPr>
          <p:spPr>
            <a:xfrm>
              <a:off x="2548681" y="1227478"/>
              <a:ext cx="4050717" cy="2384228"/>
            </a:xfrm>
            <a:custGeom>
              <a:rect b="b" l="l" r="r" t="t"/>
              <a:pathLst>
                <a:path extrusionOk="0" h="26741" w="45432">
                  <a:moveTo>
                    <a:pt x="1842" y="0"/>
                  </a:moveTo>
                  <a:cubicBezTo>
                    <a:pt x="825" y="0"/>
                    <a:pt x="1" y="825"/>
                    <a:pt x="1" y="1842"/>
                  </a:cubicBezTo>
                  <a:lnTo>
                    <a:pt x="1" y="26740"/>
                  </a:lnTo>
                  <a:lnTo>
                    <a:pt x="45431" y="26740"/>
                  </a:lnTo>
                  <a:lnTo>
                    <a:pt x="45431" y="1842"/>
                  </a:lnTo>
                  <a:cubicBezTo>
                    <a:pt x="45431" y="825"/>
                    <a:pt x="44607" y="0"/>
                    <a:pt x="43589" y="0"/>
                  </a:cubicBez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5"/>
            <p:cNvSpPr/>
            <p:nvPr/>
          </p:nvSpPr>
          <p:spPr>
            <a:xfrm>
              <a:off x="3928770" y="4402151"/>
              <a:ext cx="1288005" cy="149967"/>
            </a:xfrm>
            <a:custGeom>
              <a:rect b="b" l="l" r="r" t="t"/>
              <a:pathLst>
                <a:path extrusionOk="0" h="1682" w="14446">
                  <a:moveTo>
                    <a:pt x="14248" y="1"/>
                  </a:moveTo>
                  <a:lnTo>
                    <a:pt x="190" y="38"/>
                  </a:lnTo>
                  <a:lnTo>
                    <a:pt x="1" y="1681"/>
                  </a:lnTo>
                  <a:lnTo>
                    <a:pt x="14445" y="1644"/>
                  </a:lnTo>
                  <a:lnTo>
                    <a:pt x="14248"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5"/>
            <p:cNvSpPr/>
            <p:nvPr/>
          </p:nvSpPr>
          <p:spPr>
            <a:xfrm>
              <a:off x="3733950" y="4547018"/>
              <a:ext cx="1677724" cy="100226"/>
            </a:xfrm>
            <a:custGeom>
              <a:rect b="b" l="l" r="r" t="t"/>
              <a:pathLst>
                <a:path extrusionOk="0" h="761" w="18817">
                  <a:moveTo>
                    <a:pt x="18815" y="1"/>
                  </a:moveTo>
                  <a:lnTo>
                    <a:pt x="0" y="53"/>
                  </a:lnTo>
                  <a:lnTo>
                    <a:pt x="2" y="760"/>
                  </a:lnTo>
                  <a:lnTo>
                    <a:pt x="18817" y="709"/>
                  </a:lnTo>
                  <a:lnTo>
                    <a:pt x="18815" y="1"/>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5"/>
            <p:cNvSpPr/>
            <p:nvPr/>
          </p:nvSpPr>
          <p:spPr>
            <a:xfrm>
              <a:off x="2546755" y="3557753"/>
              <a:ext cx="4050717" cy="413702"/>
            </a:xfrm>
            <a:custGeom>
              <a:rect b="b" l="l" r="r" t="t"/>
              <a:pathLst>
                <a:path extrusionOk="0" h="4640" w="45432">
                  <a:moveTo>
                    <a:pt x="1" y="0"/>
                  </a:moveTo>
                  <a:lnTo>
                    <a:pt x="1" y="2798"/>
                  </a:lnTo>
                  <a:cubicBezTo>
                    <a:pt x="1" y="3815"/>
                    <a:pt x="825" y="4640"/>
                    <a:pt x="1842" y="4640"/>
                  </a:cubicBezTo>
                  <a:lnTo>
                    <a:pt x="43589" y="4640"/>
                  </a:lnTo>
                  <a:cubicBezTo>
                    <a:pt x="44607" y="4640"/>
                    <a:pt x="45431" y="3815"/>
                    <a:pt x="45431" y="2798"/>
                  </a:cubicBezTo>
                  <a:lnTo>
                    <a:pt x="45431" y="0"/>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5"/>
            <p:cNvSpPr/>
            <p:nvPr/>
          </p:nvSpPr>
          <p:spPr>
            <a:xfrm>
              <a:off x="2761511" y="1373438"/>
              <a:ext cx="3625067" cy="2092318"/>
            </a:xfrm>
            <a:custGeom>
              <a:rect b="b" l="l" r="r" t="t"/>
              <a:pathLst>
                <a:path extrusionOk="0" h="23467" w="40658">
                  <a:moveTo>
                    <a:pt x="1" y="0"/>
                  </a:moveTo>
                  <a:lnTo>
                    <a:pt x="1" y="23466"/>
                  </a:lnTo>
                  <a:lnTo>
                    <a:pt x="40657" y="23466"/>
                  </a:lnTo>
                  <a:lnTo>
                    <a:pt x="40657" y="0"/>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5"/>
            <p:cNvSpPr/>
            <p:nvPr/>
          </p:nvSpPr>
          <p:spPr>
            <a:xfrm>
              <a:off x="3928775" y="3973135"/>
              <a:ext cx="1288005" cy="578983"/>
            </a:xfrm>
            <a:custGeom>
              <a:rect b="b" l="l" r="r" t="t"/>
              <a:pathLst>
                <a:path extrusionOk="0" h="6740" w="14446">
                  <a:moveTo>
                    <a:pt x="13639" y="0"/>
                  </a:moveTo>
                  <a:lnTo>
                    <a:pt x="772" y="33"/>
                  </a:lnTo>
                  <a:lnTo>
                    <a:pt x="1" y="6739"/>
                  </a:lnTo>
                  <a:lnTo>
                    <a:pt x="14445" y="6702"/>
                  </a:lnTo>
                  <a:lnTo>
                    <a:pt x="13639" y="0"/>
                  </a:lnTo>
                  <a:close/>
                </a:path>
              </a:pathLst>
            </a:cu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7" name="Google Shape;637;p45"/>
          <p:cNvSpPr txBox="1"/>
          <p:nvPr>
            <p:ph idx="1" type="body"/>
          </p:nvPr>
        </p:nvSpPr>
        <p:spPr>
          <a:xfrm>
            <a:off x="1927700" y="737325"/>
            <a:ext cx="5312400" cy="2345400"/>
          </a:xfrm>
          <a:prstGeom prst="rect">
            <a:avLst/>
          </a:prstGeom>
          <a:solidFill>
            <a:schemeClr val="accent5"/>
          </a:solidFill>
        </p:spPr>
        <p:txBody>
          <a:bodyPr anchorCtr="0" anchor="t" bIns="91425" lIns="91425" spcFirstLastPara="1" rIns="91425" wrap="square" tIns="91425">
            <a:noAutofit/>
          </a:bodyPr>
          <a:lstStyle/>
          <a:p>
            <a:pPr indent="0" lvl="0" marL="0" rtl="0" algn="l">
              <a:spcBef>
                <a:spcPts val="0"/>
              </a:spcBef>
              <a:spcAft>
                <a:spcPts val="0"/>
              </a:spcAft>
              <a:buNone/>
            </a:pPr>
            <a:r>
              <a:rPr lang="en"/>
              <a:t>Dear [Mentor’s Name],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 for meeting with me to discuss my dreams of becoming a [future career]. I will focus on [list goals]. As discussed, I would like to meet every [time interval] to check in! Before our next meeting I will [action item].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Thank you,</a:t>
            </a:r>
            <a:endParaRPr/>
          </a:p>
          <a:p>
            <a:pPr indent="0" lvl="0" marL="0" rtl="0" algn="l">
              <a:spcBef>
                <a:spcPts val="0"/>
              </a:spcBef>
              <a:spcAft>
                <a:spcPts val="0"/>
              </a:spcAft>
              <a:buNone/>
            </a:pPr>
            <a:r>
              <a:rPr lang="en"/>
              <a:t>A Happy Mentee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grpSp>
        <p:nvGrpSpPr>
          <p:cNvPr id="642" name="Google Shape;642;p46"/>
          <p:cNvGrpSpPr/>
          <p:nvPr/>
        </p:nvGrpSpPr>
        <p:grpSpPr>
          <a:xfrm>
            <a:off x="6074400" y="1194125"/>
            <a:ext cx="2375700" cy="3537900"/>
            <a:chOff x="6074400" y="1194125"/>
            <a:chExt cx="2375700" cy="3537900"/>
          </a:xfrm>
        </p:grpSpPr>
        <p:sp>
          <p:nvSpPr>
            <p:cNvPr id="643" name="Google Shape;643;p46"/>
            <p:cNvSpPr/>
            <p:nvPr/>
          </p:nvSpPr>
          <p:spPr>
            <a:xfrm rot="5400000">
              <a:off x="5703000" y="1565525"/>
              <a:ext cx="3118500" cy="2375700"/>
            </a:xfrm>
            <a:prstGeom prst="roundRect">
              <a:avLst>
                <a:gd fmla="val 2533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6"/>
            <p:cNvSpPr/>
            <p:nvPr/>
          </p:nvSpPr>
          <p:spPr>
            <a:xfrm>
              <a:off x="6699000" y="3605525"/>
              <a:ext cx="1126500" cy="1126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5" name="Google Shape;645;p46"/>
          <p:cNvGrpSpPr/>
          <p:nvPr/>
        </p:nvGrpSpPr>
        <p:grpSpPr>
          <a:xfrm>
            <a:off x="3384150" y="1194125"/>
            <a:ext cx="2375700" cy="3537900"/>
            <a:chOff x="3384150" y="1194125"/>
            <a:chExt cx="2375700" cy="3537900"/>
          </a:xfrm>
        </p:grpSpPr>
        <p:sp>
          <p:nvSpPr>
            <p:cNvPr id="646" name="Google Shape;646;p46"/>
            <p:cNvSpPr/>
            <p:nvPr/>
          </p:nvSpPr>
          <p:spPr>
            <a:xfrm rot="5400000">
              <a:off x="3012750" y="1565525"/>
              <a:ext cx="3118500" cy="2375700"/>
            </a:xfrm>
            <a:prstGeom prst="roundRect">
              <a:avLst>
                <a:gd fmla="val 2533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6"/>
            <p:cNvSpPr/>
            <p:nvPr/>
          </p:nvSpPr>
          <p:spPr>
            <a:xfrm>
              <a:off x="4008750" y="3605525"/>
              <a:ext cx="1126500" cy="1126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46"/>
          <p:cNvGrpSpPr/>
          <p:nvPr/>
        </p:nvGrpSpPr>
        <p:grpSpPr>
          <a:xfrm>
            <a:off x="693900" y="1194125"/>
            <a:ext cx="2375700" cy="3537900"/>
            <a:chOff x="693900" y="1194125"/>
            <a:chExt cx="2375700" cy="3537900"/>
          </a:xfrm>
        </p:grpSpPr>
        <p:sp>
          <p:nvSpPr>
            <p:cNvPr id="649" name="Google Shape;649;p46"/>
            <p:cNvSpPr/>
            <p:nvPr/>
          </p:nvSpPr>
          <p:spPr>
            <a:xfrm rot="5400000">
              <a:off x="322500" y="1565525"/>
              <a:ext cx="3118500" cy="2375700"/>
            </a:xfrm>
            <a:prstGeom prst="roundRect">
              <a:avLst>
                <a:gd fmla="val 2533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6"/>
            <p:cNvSpPr/>
            <p:nvPr/>
          </p:nvSpPr>
          <p:spPr>
            <a:xfrm>
              <a:off x="1318500" y="3605525"/>
              <a:ext cx="1126500" cy="1126500"/>
            </a:xfrm>
            <a:prstGeom prst="ellips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1" name="Google Shape;651;p46"/>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Wrap Up!</a:t>
            </a:r>
            <a:endParaRPr/>
          </a:p>
        </p:txBody>
      </p:sp>
      <p:sp>
        <p:nvSpPr>
          <p:cNvPr id="652" name="Google Shape;652;p46"/>
          <p:cNvSpPr txBox="1"/>
          <p:nvPr/>
        </p:nvSpPr>
        <p:spPr>
          <a:xfrm>
            <a:off x="872225" y="1708875"/>
            <a:ext cx="2019000" cy="331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The Basics</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653" name="Google Shape;653;p46"/>
          <p:cNvSpPr txBox="1"/>
          <p:nvPr/>
        </p:nvSpPr>
        <p:spPr>
          <a:xfrm>
            <a:off x="968725" y="1975650"/>
            <a:ext cx="1826100" cy="131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accent2"/>
                </a:solidFill>
                <a:latin typeface="Roboto"/>
                <a:ea typeface="Roboto"/>
                <a:cs typeface="Roboto"/>
                <a:sym typeface="Roboto"/>
              </a:rPr>
              <a:t>Defined</a:t>
            </a:r>
            <a:r>
              <a:rPr lang="en">
                <a:solidFill>
                  <a:srgbClr val="434343"/>
                </a:solidFill>
                <a:latin typeface="Roboto"/>
                <a:ea typeface="Roboto"/>
                <a:cs typeface="Roboto"/>
                <a:sym typeface="Roboto"/>
              </a:rPr>
              <a:t> mentorship and </a:t>
            </a:r>
            <a:r>
              <a:rPr lang="en">
                <a:solidFill>
                  <a:schemeClr val="accent2"/>
                </a:solidFill>
                <a:latin typeface="Roboto"/>
                <a:ea typeface="Roboto"/>
                <a:cs typeface="Roboto"/>
                <a:sym typeface="Roboto"/>
              </a:rPr>
              <a:t>described</a:t>
            </a:r>
            <a:r>
              <a:rPr lang="en">
                <a:solidFill>
                  <a:srgbClr val="434343"/>
                </a:solidFill>
                <a:latin typeface="Roboto"/>
                <a:ea typeface="Roboto"/>
                <a:cs typeface="Roboto"/>
                <a:sym typeface="Roboto"/>
              </a:rPr>
              <a:t> the roles of a mentor and mentee  </a:t>
            </a:r>
            <a:endParaRPr>
              <a:solidFill>
                <a:srgbClr val="434343"/>
              </a:solidFill>
              <a:latin typeface="Roboto"/>
              <a:ea typeface="Roboto"/>
              <a:cs typeface="Roboto"/>
              <a:sym typeface="Roboto"/>
            </a:endParaRPr>
          </a:p>
          <a:p>
            <a:pPr indent="0" lvl="0" marL="457200" rtl="0" algn="l">
              <a:lnSpc>
                <a:spcPct val="115000"/>
              </a:lnSpc>
              <a:spcBef>
                <a:spcPts val="0"/>
              </a:spcBef>
              <a:spcAft>
                <a:spcPts val="0"/>
              </a:spcAft>
              <a:buNone/>
            </a:pPr>
            <a:r>
              <a:t/>
            </a:r>
            <a:endParaRPr sz="1200">
              <a:solidFill>
                <a:schemeClr val="dk1"/>
              </a:solidFill>
              <a:latin typeface="Roboto"/>
              <a:ea typeface="Roboto"/>
              <a:cs typeface="Roboto"/>
              <a:sym typeface="Roboto"/>
            </a:endParaRPr>
          </a:p>
        </p:txBody>
      </p:sp>
      <p:sp>
        <p:nvSpPr>
          <p:cNvPr id="654" name="Google Shape;654;p46"/>
          <p:cNvSpPr txBox="1"/>
          <p:nvPr/>
        </p:nvSpPr>
        <p:spPr>
          <a:xfrm>
            <a:off x="3562475" y="1708875"/>
            <a:ext cx="2019000" cy="331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Reaching Out</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655" name="Google Shape;655;p46"/>
          <p:cNvSpPr txBox="1"/>
          <p:nvPr/>
        </p:nvSpPr>
        <p:spPr>
          <a:xfrm>
            <a:off x="3658950" y="1975650"/>
            <a:ext cx="1826100" cy="131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accent2"/>
                </a:solidFill>
                <a:latin typeface="Roboto"/>
                <a:ea typeface="Roboto"/>
                <a:cs typeface="Roboto"/>
                <a:sym typeface="Roboto"/>
              </a:rPr>
              <a:t>Learned</a:t>
            </a:r>
            <a:r>
              <a:rPr lang="en">
                <a:solidFill>
                  <a:srgbClr val="434343"/>
                </a:solidFill>
                <a:latin typeface="Roboto"/>
                <a:ea typeface="Roboto"/>
                <a:cs typeface="Roboto"/>
                <a:sym typeface="Roboto"/>
              </a:rPr>
              <a:t> how to identify and approach a potential mentor </a:t>
            </a:r>
            <a:endParaRPr>
              <a:solidFill>
                <a:schemeClr val="dk1"/>
              </a:solidFill>
              <a:latin typeface="Roboto"/>
              <a:ea typeface="Roboto"/>
              <a:cs typeface="Roboto"/>
              <a:sym typeface="Roboto"/>
            </a:endParaRPr>
          </a:p>
        </p:txBody>
      </p:sp>
      <p:sp>
        <p:nvSpPr>
          <p:cNvPr id="656" name="Google Shape;656;p46"/>
          <p:cNvSpPr txBox="1"/>
          <p:nvPr/>
        </p:nvSpPr>
        <p:spPr>
          <a:xfrm>
            <a:off x="6252725" y="1708875"/>
            <a:ext cx="2019000" cy="331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2000">
                <a:solidFill>
                  <a:schemeClr val="accent1"/>
                </a:solidFill>
                <a:latin typeface="Fira Sans Extra Condensed Medium"/>
                <a:ea typeface="Fira Sans Extra Condensed Medium"/>
                <a:cs typeface="Fira Sans Extra Condensed Medium"/>
                <a:sym typeface="Fira Sans Extra Condensed Medium"/>
              </a:rPr>
              <a:t>Follow Through</a:t>
            </a:r>
            <a:endParaRPr sz="2000">
              <a:solidFill>
                <a:schemeClr val="accent1"/>
              </a:solidFill>
              <a:latin typeface="Fira Sans Extra Condensed Medium"/>
              <a:ea typeface="Fira Sans Extra Condensed Medium"/>
              <a:cs typeface="Fira Sans Extra Condensed Medium"/>
              <a:sym typeface="Fira Sans Extra Condensed Medium"/>
            </a:endParaRPr>
          </a:p>
        </p:txBody>
      </p:sp>
      <p:sp>
        <p:nvSpPr>
          <p:cNvPr id="657" name="Google Shape;657;p46"/>
          <p:cNvSpPr txBox="1"/>
          <p:nvPr/>
        </p:nvSpPr>
        <p:spPr>
          <a:xfrm>
            <a:off x="6252775" y="1975638"/>
            <a:ext cx="2019000" cy="131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accent2"/>
                </a:solidFill>
                <a:latin typeface="Roboto"/>
                <a:ea typeface="Roboto"/>
                <a:cs typeface="Roboto"/>
                <a:sym typeface="Roboto"/>
              </a:rPr>
              <a:t>Designed</a:t>
            </a:r>
            <a:r>
              <a:rPr lang="en">
                <a:solidFill>
                  <a:srgbClr val="434343"/>
                </a:solidFill>
                <a:latin typeface="Roboto"/>
                <a:ea typeface="Roboto"/>
                <a:cs typeface="Roboto"/>
                <a:sym typeface="Roboto"/>
              </a:rPr>
              <a:t> a mentoring contract to </a:t>
            </a:r>
            <a:r>
              <a:rPr lang="en">
                <a:solidFill>
                  <a:schemeClr val="accent2"/>
                </a:solidFill>
                <a:latin typeface="Roboto"/>
                <a:ea typeface="Roboto"/>
                <a:cs typeface="Roboto"/>
                <a:sym typeface="Roboto"/>
              </a:rPr>
              <a:t>maintain</a:t>
            </a:r>
            <a:r>
              <a:rPr lang="en">
                <a:solidFill>
                  <a:srgbClr val="434343"/>
                </a:solidFill>
                <a:latin typeface="Roboto"/>
                <a:ea typeface="Roboto"/>
                <a:cs typeface="Roboto"/>
                <a:sym typeface="Roboto"/>
              </a:rPr>
              <a:t> a healthy mentoring relationship</a:t>
            </a:r>
            <a:endParaRPr>
              <a:solidFill>
                <a:schemeClr val="dk1"/>
              </a:solidFill>
              <a:latin typeface="Roboto"/>
              <a:ea typeface="Roboto"/>
              <a:cs typeface="Roboto"/>
              <a:sym typeface="Roboto"/>
            </a:endParaRPr>
          </a:p>
          <a:p>
            <a:pPr indent="0" lvl="0" marL="0" rtl="0" algn="ctr">
              <a:spcBef>
                <a:spcPts val="0"/>
              </a:spcBef>
              <a:spcAft>
                <a:spcPts val="0"/>
              </a:spcAft>
              <a:buNone/>
            </a:pPr>
            <a:r>
              <a:t/>
            </a:r>
            <a:endParaRPr sz="1200">
              <a:solidFill>
                <a:schemeClr val="dk1"/>
              </a:solidFill>
              <a:latin typeface="Roboto"/>
              <a:ea typeface="Roboto"/>
              <a:cs typeface="Roboto"/>
              <a:sym typeface="Roboto"/>
            </a:endParaRPr>
          </a:p>
        </p:txBody>
      </p:sp>
      <p:sp>
        <p:nvSpPr>
          <p:cNvPr id="658" name="Google Shape;658;p46"/>
          <p:cNvSpPr/>
          <p:nvPr/>
        </p:nvSpPr>
        <p:spPr>
          <a:xfrm>
            <a:off x="1578630" y="3885201"/>
            <a:ext cx="606278" cy="496924"/>
          </a:xfrm>
          <a:custGeom>
            <a:rect b="b" l="l" r="r" t="t"/>
            <a:pathLst>
              <a:path extrusionOk="0" h="9809" w="11967">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 name="Google Shape;659;p46"/>
          <p:cNvGrpSpPr/>
          <p:nvPr/>
        </p:nvGrpSpPr>
        <p:grpSpPr>
          <a:xfrm>
            <a:off x="6944296" y="3889967"/>
            <a:ext cx="635861" cy="487390"/>
            <a:chOff x="2567841" y="1994124"/>
            <a:chExt cx="399812" cy="306477"/>
          </a:xfrm>
        </p:grpSpPr>
        <p:sp>
          <p:nvSpPr>
            <p:cNvPr id="660" name="Google Shape;660;p46"/>
            <p:cNvSpPr/>
            <p:nvPr/>
          </p:nvSpPr>
          <p:spPr>
            <a:xfrm>
              <a:off x="2567841" y="1994124"/>
              <a:ext cx="399812" cy="306477"/>
            </a:xfrm>
            <a:custGeom>
              <a:rect b="b" l="l" r="r" t="t"/>
              <a:pathLst>
                <a:path extrusionOk="0" h="9621" w="12551">
                  <a:moveTo>
                    <a:pt x="11157" y="346"/>
                  </a:moveTo>
                  <a:lnTo>
                    <a:pt x="11157" y="6584"/>
                  </a:lnTo>
                  <a:lnTo>
                    <a:pt x="1334" y="6584"/>
                  </a:lnTo>
                  <a:lnTo>
                    <a:pt x="1334" y="346"/>
                  </a:lnTo>
                  <a:close/>
                  <a:moveTo>
                    <a:pt x="7442" y="7930"/>
                  </a:moveTo>
                  <a:lnTo>
                    <a:pt x="7621" y="8561"/>
                  </a:lnTo>
                  <a:lnTo>
                    <a:pt x="4859" y="8561"/>
                  </a:lnTo>
                  <a:lnTo>
                    <a:pt x="5037" y="7930"/>
                  </a:lnTo>
                  <a:close/>
                  <a:moveTo>
                    <a:pt x="11217" y="6954"/>
                  </a:moveTo>
                  <a:lnTo>
                    <a:pt x="12038" y="8561"/>
                  </a:lnTo>
                  <a:lnTo>
                    <a:pt x="7990" y="8561"/>
                  </a:lnTo>
                  <a:lnTo>
                    <a:pt x="7776" y="7835"/>
                  </a:lnTo>
                  <a:cubicBezTo>
                    <a:pt x="7740" y="7680"/>
                    <a:pt x="7597" y="7573"/>
                    <a:pt x="7454" y="7573"/>
                  </a:cubicBezTo>
                  <a:lnTo>
                    <a:pt x="5013" y="7573"/>
                  </a:lnTo>
                  <a:cubicBezTo>
                    <a:pt x="4859" y="7573"/>
                    <a:pt x="4716" y="7680"/>
                    <a:pt x="4680" y="7835"/>
                  </a:cubicBezTo>
                  <a:lnTo>
                    <a:pt x="4478" y="8561"/>
                  </a:lnTo>
                  <a:lnTo>
                    <a:pt x="430" y="8561"/>
                  </a:lnTo>
                  <a:lnTo>
                    <a:pt x="1263" y="6954"/>
                  </a:lnTo>
                  <a:close/>
                  <a:moveTo>
                    <a:pt x="12157" y="8930"/>
                  </a:moveTo>
                  <a:lnTo>
                    <a:pt x="12157" y="9216"/>
                  </a:lnTo>
                  <a:lnTo>
                    <a:pt x="12169" y="9216"/>
                  </a:lnTo>
                  <a:cubicBezTo>
                    <a:pt x="12169" y="9239"/>
                    <a:pt x="12145" y="9275"/>
                    <a:pt x="12110" y="9275"/>
                  </a:cubicBezTo>
                  <a:lnTo>
                    <a:pt x="382" y="9275"/>
                  </a:lnTo>
                  <a:cubicBezTo>
                    <a:pt x="346" y="9275"/>
                    <a:pt x="322" y="9239"/>
                    <a:pt x="322" y="9216"/>
                  </a:cubicBezTo>
                  <a:lnTo>
                    <a:pt x="322" y="8930"/>
                  </a:lnTo>
                  <a:close/>
                  <a:moveTo>
                    <a:pt x="1334" y="0"/>
                  </a:moveTo>
                  <a:cubicBezTo>
                    <a:pt x="1144" y="0"/>
                    <a:pt x="977" y="167"/>
                    <a:pt x="977" y="357"/>
                  </a:cubicBezTo>
                  <a:lnTo>
                    <a:pt x="977" y="6739"/>
                  </a:lnTo>
                  <a:lnTo>
                    <a:pt x="1" y="8680"/>
                  </a:lnTo>
                  <a:lnTo>
                    <a:pt x="1" y="8692"/>
                  </a:lnTo>
                  <a:lnTo>
                    <a:pt x="1" y="8704"/>
                  </a:lnTo>
                  <a:lnTo>
                    <a:pt x="1" y="8728"/>
                  </a:lnTo>
                  <a:lnTo>
                    <a:pt x="1" y="8739"/>
                  </a:lnTo>
                  <a:lnTo>
                    <a:pt x="1" y="9204"/>
                  </a:lnTo>
                  <a:cubicBezTo>
                    <a:pt x="1" y="9442"/>
                    <a:pt x="191" y="9620"/>
                    <a:pt x="406" y="9620"/>
                  </a:cubicBezTo>
                  <a:lnTo>
                    <a:pt x="12133" y="9620"/>
                  </a:lnTo>
                  <a:cubicBezTo>
                    <a:pt x="12371" y="9620"/>
                    <a:pt x="12550" y="9418"/>
                    <a:pt x="12550" y="9204"/>
                  </a:cubicBezTo>
                  <a:lnTo>
                    <a:pt x="12526" y="8739"/>
                  </a:lnTo>
                  <a:lnTo>
                    <a:pt x="12526" y="8704"/>
                  </a:lnTo>
                  <a:lnTo>
                    <a:pt x="12526" y="8692"/>
                  </a:lnTo>
                  <a:lnTo>
                    <a:pt x="12526" y="8680"/>
                  </a:lnTo>
                  <a:lnTo>
                    <a:pt x="11550" y="6739"/>
                  </a:lnTo>
                  <a:lnTo>
                    <a:pt x="11550" y="357"/>
                  </a:lnTo>
                  <a:cubicBezTo>
                    <a:pt x="11550" y="167"/>
                    <a:pt x="11383" y="0"/>
                    <a:pt x="111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6"/>
            <p:cNvSpPr/>
            <p:nvPr/>
          </p:nvSpPr>
          <p:spPr>
            <a:xfrm>
              <a:off x="2623237" y="2113963"/>
              <a:ext cx="287523" cy="77025"/>
            </a:xfrm>
            <a:custGeom>
              <a:rect b="b" l="l" r="r" t="t"/>
              <a:pathLst>
                <a:path extrusionOk="0" h="2418" w="9026">
                  <a:moveTo>
                    <a:pt x="179" y="1"/>
                  </a:moveTo>
                  <a:cubicBezTo>
                    <a:pt x="72" y="1"/>
                    <a:pt x="0" y="96"/>
                    <a:pt x="0" y="179"/>
                  </a:cubicBezTo>
                  <a:lnTo>
                    <a:pt x="0" y="2132"/>
                  </a:lnTo>
                  <a:cubicBezTo>
                    <a:pt x="0" y="2299"/>
                    <a:pt x="131" y="2418"/>
                    <a:pt x="274" y="2418"/>
                  </a:cubicBezTo>
                  <a:lnTo>
                    <a:pt x="8727" y="2418"/>
                  </a:lnTo>
                  <a:cubicBezTo>
                    <a:pt x="8894" y="2418"/>
                    <a:pt x="9013" y="2287"/>
                    <a:pt x="9013" y="2132"/>
                  </a:cubicBezTo>
                  <a:lnTo>
                    <a:pt x="9013" y="179"/>
                  </a:lnTo>
                  <a:cubicBezTo>
                    <a:pt x="9025" y="96"/>
                    <a:pt x="8942" y="1"/>
                    <a:pt x="8835" y="1"/>
                  </a:cubicBezTo>
                  <a:cubicBezTo>
                    <a:pt x="8727" y="1"/>
                    <a:pt x="8656" y="96"/>
                    <a:pt x="8656" y="179"/>
                  </a:cubicBezTo>
                  <a:lnTo>
                    <a:pt x="8656" y="2049"/>
                  </a:lnTo>
                  <a:lnTo>
                    <a:pt x="357" y="2049"/>
                  </a:lnTo>
                  <a:lnTo>
                    <a:pt x="357" y="179"/>
                  </a:lnTo>
                  <a:cubicBezTo>
                    <a:pt x="357" y="84"/>
                    <a:pt x="262" y="1"/>
                    <a:pt x="1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6"/>
            <p:cNvSpPr/>
            <p:nvPr/>
          </p:nvSpPr>
          <p:spPr>
            <a:xfrm>
              <a:off x="2623237" y="2017251"/>
              <a:ext cx="287523" cy="77025"/>
            </a:xfrm>
            <a:custGeom>
              <a:rect b="b" l="l" r="r" t="t"/>
              <a:pathLst>
                <a:path extrusionOk="0" h="2418" w="9026">
                  <a:moveTo>
                    <a:pt x="286" y="1"/>
                  </a:moveTo>
                  <a:cubicBezTo>
                    <a:pt x="119" y="1"/>
                    <a:pt x="0" y="143"/>
                    <a:pt x="0" y="286"/>
                  </a:cubicBezTo>
                  <a:lnTo>
                    <a:pt x="0" y="2239"/>
                  </a:lnTo>
                  <a:cubicBezTo>
                    <a:pt x="0" y="2346"/>
                    <a:pt x="84" y="2418"/>
                    <a:pt x="179" y="2418"/>
                  </a:cubicBezTo>
                  <a:cubicBezTo>
                    <a:pt x="286" y="2418"/>
                    <a:pt x="357" y="2322"/>
                    <a:pt x="357" y="2239"/>
                  </a:cubicBezTo>
                  <a:lnTo>
                    <a:pt x="357" y="382"/>
                  </a:lnTo>
                  <a:lnTo>
                    <a:pt x="8656" y="382"/>
                  </a:lnTo>
                  <a:lnTo>
                    <a:pt x="8656" y="2239"/>
                  </a:lnTo>
                  <a:cubicBezTo>
                    <a:pt x="8656" y="2346"/>
                    <a:pt x="8751" y="2418"/>
                    <a:pt x="8835" y="2418"/>
                  </a:cubicBezTo>
                  <a:cubicBezTo>
                    <a:pt x="8942" y="2418"/>
                    <a:pt x="9013" y="2322"/>
                    <a:pt x="9013" y="2239"/>
                  </a:cubicBezTo>
                  <a:lnTo>
                    <a:pt x="9013" y="286"/>
                  </a:lnTo>
                  <a:cubicBezTo>
                    <a:pt x="9025" y="143"/>
                    <a:pt x="8894" y="1"/>
                    <a:pt x="87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 name="Google Shape;663;p46"/>
          <p:cNvGrpSpPr/>
          <p:nvPr/>
        </p:nvGrpSpPr>
        <p:grpSpPr>
          <a:xfrm>
            <a:off x="4289464" y="3851154"/>
            <a:ext cx="565051" cy="565019"/>
            <a:chOff x="7121669" y="1533610"/>
            <a:chExt cx="321362" cy="321362"/>
          </a:xfrm>
        </p:grpSpPr>
        <p:sp>
          <p:nvSpPr>
            <p:cNvPr id="664" name="Google Shape;664;p46"/>
            <p:cNvSpPr/>
            <p:nvPr/>
          </p:nvSpPr>
          <p:spPr>
            <a:xfrm>
              <a:off x="7121669" y="1600289"/>
              <a:ext cx="142142" cy="192556"/>
            </a:xfrm>
            <a:custGeom>
              <a:rect b="b" l="l" r="r" t="t"/>
              <a:pathLst>
                <a:path extrusionOk="0" h="6050" w="4466">
                  <a:moveTo>
                    <a:pt x="2346" y="275"/>
                  </a:moveTo>
                  <a:cubicBezTo>
                    <a:pt x="2929" y="275"/>
                    <a:pt x="3406" y="751"/>
                    <a:pt x="3406" y="1322"/>
                  </a:cubicBezTo>
                  <a:lnTo>
                    <a:pt x="3406" y="1608"/>
                  </a:lnTo>
                  <a:lnTo>
                    <a:pt x="3382" y="1608"/>
                  </a:lnTo>
                  <a:cubicBezTo>
                    <a:pt x="3048" y="1537"/>
                    <a:pt x="2941" y="1108"/>
                    <a:pt x="2941" y="1108"/>
                  </a:cubicBezTo>
                  <a:cubicBezTo>
                    <a:pt x="2929" y="1049"/>
                    <a:pt x="2882" y="1001"/>
                    <a:pt x="2822" y="989"/>
                  </a:cubicBezTo>
                  <a:cubicBezTo>
                    <a:pt x="2809" y="984"/>
                    <a:pt x="2796" y="981"/>
                    <a:pt x="2783" y="981"/>
                  </a:cubicBezTo>
                  <a:cubicBezTo>
                    <a:pt x="2738" y="981"/>
                    <a:pt x="2695" y="1011"/>
                    <a:pt x="2667" y="1049"/>
                  </a:cubicBezTo>
                  <a:cubicBezTo>
                    <a:pt x="2155" y="1608"/>
                    <a:pt x="1262" y="1608"/>
                    <a:pt x="1250" y="1608"/>
                  </a:cubicBezTo>
                  <a:lnTo>
                    <a:pt x="1191" y="1608"/>
                  </a:lnTo>
                  <a:lnTo>
                    <a:pt x="1191" y="1322"/>
                  </a:lnTo>
                  <a:cubicBezTo>
                    <a:pt x="1191" y="751"/>
                    <a:pt x="1667" y="275"/>
                    <a:pt x="2251" y="275"/>
                  </a:cubicBezTo>
                  <a:close/>
                  <a:moveTo>
                    <a:pt x="1096" y="2049"/>
                  </a:moveTo>
                  <a:lnTo>
                    <a:pt x="1096" y="2382"/>
                  </a:lnTo>
                  <a:cubicBezTo>
                    <a:pt x="1060" y="2358"/>
                    <a:pt x="1012" y="2287"/>
                    <a:pt x="1012" y="2215"/>
                  </a:cubicBezTo>
                  <a:cubicBezTo>
                    <a:pt x="1012" y="2144"/>
                    <a:pt x="1036" y="2084"/>
                    <a:pt x="1096" y="2049"/>
                  </a:cubicBezTo>
                  <a:close/>
                  <a:moveTo>
                    <a:pt x="3394" y="2061"/>
                  </a:moveTo>
                  <a:cubicBezTo>
                    <a:pt x="3441" y="2084"/>
                    <a:pt x="3477" y="2144"/>
                    <a:pt x="3477" y="2215"/>
                  </a:cubicBezTo>
                  <a:cubicBezTo>
                    <a:pt x="3477" y="2299"/>
                    <a:pt x="3453" y="2358"/>
                    <a:pt x="3394" y="2382"/>
                  </a:cubicBezTo>
                  <a:lnTo>
                    <a:pt x="3394" y="2061"/>
                  </a:lnTo>
                  <a:close/>
                  <a:moveTo>
                    <a:pt x="2632" y="1442"/>
                  </a:moveTo>
                  <a:cubicBezTo>
                    <a:pt x="2727" y="1608"/>
                    <a:pt x="2858" y="1787"/>
                    <a:pt x="3084" y="1894"/>
                  </a:cubicBezTo>
                  <a:lnTo>
                    <a:pt x="3084" y="2537"/>
                  </a:lnTo>
                  <a:cubicBezTo>
                    <a:pt x="3084" y="2930"/>
                    <a:pt x="2751" y="3263"/>
                    <a:pt x="2346" y="3263"/>
                  </a:cubicBezTo>
                  <a:lnTo>
                    <a:pt x="2155" y="3263"/>
                  </a:lnTo>
                  <a:cubicBezTo>
                    <a:pt x="1739" y="3263"/>
                    <a:pt x="1417" y="2930"/>
                    <a:pt x="1417" y="2537"/>
                  </a:cubicBezTo>
                  <a:lnTo>
                    <a:pt x="1417" y="1918"/>
                  </a:lnTo>
                  <a:cubicBezTo>
                    <a:pt x="1679" y="1894"/>
                    <a:pt x="2227" y="1799"/>
                    <a:pt x="2632" y="1442"/>
                  </a:cubicBezTo>
                  <a:close/>
                  <a:moveTo>
                    <a:pt x="2536" y="3573"/>
                  </a:moveTo>
                  <a:lnTo>
                    <a:pt x="2536" y="3775"/>
                  </a:lnTo>
                  <a:lnTo>
                    <a:pt x="2251" y="4073"/>
                  </a:lnTo>
                  <a:lnTo>
                    <a:pt x="1965" y="3811"/>
                  </a:lnTo>
                  <a:lnTo>
                    <a:pt x="1965" y="3632"/>
                  </a:lnTo>
                  <a:lnTo>
                    <a:pt x="1965" y="3573"/>
                  </a:lnTo>
                  <a:cubicBezTo>
                    <a:pt x="2024" y="3585"/>
                    <a:pt x="2084" y="3585"/>
                    <a:pt x="2155" y="3585"/>
                  </a:cubicBezTo>
                  <a:lnTo>
                    <a:pt x="2346" y="3585"/>
                  </a:lnTo>
                  <a:cubicBezTo>
                    <a:pt x="2405" y="3585"/>
                    <a:pt x="2465" y="3585"/>
                    <a:pt x="2536" y="3573"/>
                  </a:cubicBezTo>
                  <a:close/>
                  <a:moveTo>
                    <a:pt x="2846" y="3906"/>
                  </a:moveTo>
                  <a:lnTo>
                    <a:pt x="2941" y="3989"/>
                  </a:lnTo>
                  <a:lnTo>
                    <a:pt x="2727" y="4454"/>
                  </a:lnTo>
                  <a:lnTo>
                    <a:pt x="2667" y="4406"/>
                  </a:lnTo>
                  <a:lnTo>
                    <a:pt x="2489" y="4275"/>
                  </a:lnTo>
                  <a:lnTo>
                    <a:pt x="2810" y="3930"/>
                  </a:lnTo>
                  <a:lnTo>
                    <a:pt x="2846" y="3906"/>
                  </a:lnTo>
                  <a:close/>
                  <a:moveTo>
                    <a:pt x="1655" y="3918"/>
                  </a:moveTo>
                  <a:cubicBezTo>
                    <a:pt x="1655" y="3942"/>
                    <a:pt x="1667" y="3966"/>
                    <a:pt x="1691" y="3989"/>
                  </a:cubicBezTo>
                  <a:lnTo>
                    <a:pt x="2012" y="4287"/>
                  </a:lnTo>
                  <a:lnTo>
                    <a:pt x="1774" y="4466"/>
                  </a:lnTo>
                  <a:lnTo>
                    <a:pt x="1536" y="3989"/>
                  </a:lnTo>
                  <a:lnTo>
                    <a:pt x="1655" y="3918"/>
                  </a:lnTo>
                  <a:close/>
                  <a:moveTo>
                    <a:pt x="2227" y="4490"/>
                  </a:moveTo>
                  <a:lnTo>
                    <a:pt x="2370" y="4597"/>
                  </a:lnTo>
                  <a:lnTo>
                    <a:pt x="2322" y="4704"/>
                  </a:lnTo>
                  <a:lnTo>
                    <a:pt x="2155" y="4704"/>
                  </a:lnTo>
                  <a:lnTo>
                    <a:pt x="2108" y="4585"/>
                  </a:lnTo>
                  <a:lnTo>
                    <a:pt x="2227" y="4490"/>
                  </a:lnTo>
                  <a:close/>
                  <a:moveTo>
                    <a:pt x="1846" y="4799"/>
                  </a:moveTo>
                  <a:lnTo>
                    <a:pt x="1893" y="4894"/>
                  </a:lnTo>
                  <a:lnTo>
                    <a:pt x="1846" y="5156"/>
                  </a:lnTo>
                  <a:lnTo>
                    <a:pt x="1751" y="4835"/>
                  </a:lnTo>
                  <a:cubicBezTo>
                    <a:pt x="1774" y="4835"/>
                    <a:pt x="1786" y="4823"/>
                    <a:pt x="1798" y="4823"/>
                  </a:cubicBezTo>
                  <a:lnTo>
                    <a:pt x="1846" y="4799"/>
                  </a:lnTo>
                  <a:close/>
                  <a:moveTo>
                    <a:pt x="2632" y="4799"/>
                  </a:moveTo>
                  <a:lnTo>
                    <a:pt x="2679" y="4823"/>
                  </a:lnTo>
                  <a:cubicBezTo>
                    <a:pt x="2691" y="4835"/>
                    <a:pt x="2703" y="4835"/>
                    <a:pt x="2739" y="4847"/>
                  </a:cubicBezTo>
                  <a:lnTo>
                    <a:pt x="2644" y="5156"/>
                  </a:lnTo>
                  <a:lnTo>
                    <a:pt x="2608" y="4882"/>
                  </a:lnTo>
                  <a:lnTo>
                    <a:pt x="2632" y="4799"/>
                  </a:lnTo>
                  <a:close/>
                  <a:moveTo>
                    <a:pt x="2322" y="5037"/>
                  </a:moveTo>
                  <a:lnTo>
                    <a:pt x="2441" y="5728"/>
                  </a:lnTo>
                  <a:lnTo>
                    <a:pt x="2084" y="5728"/>
                  </a:lnTo>
                  <a:lnTo>
                    <a:pt x="2203" y="5037"/>
                  </a:lnTo>
                  <a:close/>
                  <a:moveTo>
                    <a:pt x="3263" y="4156"/>
                  </a:moveTo>
                  <a:lnTo>
                    <a:pt x="3620" y="4299"/>
                  </a:lnTo>
                  <a:lnTo>
                    <a:pt x="3632" y="4299"/>
                  </a:lnTo>
                  <a:cubicBezTo>
                    <a:pt x="3644" y="4323"/>
                    <a:pt x="4156" y="4501"/>
                    <a:pt x="4156" y="5121"/>
                  </a:cubicBezTo>
                  <a:lnTo>
                    <a:pt x="4156" y="5728"/>
                  </a:lnTo>
                  <a:lnTo>
                    <a:pt x="3739" y="5728"/>
                  </a:lnTo>
                  <a:lnTo>
                    <a:pt x="3739" y="5097"/>
                  </a:lnTo>
                  <a:cubicBezTo>
                    <a:pt x="3739" y="5001"/>
                    <a:pt x="3656" y="4930"/>
                    <a:pt x="3572" y="4930"/>
                  </a:cubicBezTo>
                  <a:cubicBezTo>
                    <a:pt x="3477" y="4930"/>
                    <a:pt x="3406" y="5001"/>
                    <a:pt x="3406" y="5097"/>
                  </a:cubicBezTo>
                  <a:lnTo>
                    <a:pt x="3406" y="5728"/>
                  </a:lnTo>
                  <a:lnTo>
                    <a:pt x="2810" y="5728"/>
                  </a:lnTo>
                  <a:lnTo>
                    <a:pt x="3263" y="4156"/>
                  </a:lnTo>
                  <a:close/>
                  <a:moveTo>
                    <a:pt x="2179" y="1"/>
                  </a:moveTo>
                  <a:cubicBezTo>
                    <a:pt x="1429" y="1"/>
                    <a:pt x="810" y="608"/>
                    <a:pt x="810" y="1370"/>
                  </a:cubicBezTo>
                  <a:lnTo>
                    <a:pt x="810" y="1870"/>
                  </a:lnTo>
                  <a:cubicBezTo>
                    <a:pt x="739" y="1965"/>
                    <a:pt x="679" y="2084"/>
                    <a:pt x="679" y="2215"/>
                  </a:cubicBezTo>
                  <a:cubicBezTo>
                    <a:pt x="679" y="2465"/>
                    <a:pt x="858" y="2680"/>
                    <a:pt x="1096" y="2727"/>
                  </a:cubicBezTo>
                  <a:cubicBezTo>
                    <a:pt x="1155" y="3037"/>
                    <a:pt x="1346" y="3299"/>
                    <a:pt x="1631" y="3454"/>
                  </a:cubicBezTo>
                  <a:lnTo>
                    <a:pt x="1631" y="3525"/>
                  </a:lnTo>
                  <a:lnTo>
                    <a:pt x="1274" y="3763"/>
                  </a:lnTo>
                  <a:lnTo>
                    <a:pt x="1262" y="3763"/>
                  </a:lnTo>
                  <a:lnTo>
                    <a:pt x="727" y="3989"/>
                  </a:lnTo>
                  <a:cubicBezTo>
                    <a:pt x="477" y="4073"/>
                    <a:pt x="0" y="4418"/>
                    <a:pt x="0" y="5109"/>
                  </a:cubicBezTo>
                  <a:lnTo>
                    <a:pt x="0" y="5859"/>
                  </a:lnTo>
                  <a:cubicBezTo>
                    <a:pt x="0" y="5954"/>
                    <a:pt x="72" y="6025"/>
                    <a:pt x="155" y="6025"/>
                  </a:cubicBezTo>
                  <a:lnTo>
                    <a:pt x="1203" y="6025"/>
                  </a:lnTo>
                  <a:cubicBezTo>
                    <a:pt x="1286" y="6025"/>
                    <a:pt x="1370" y="5954"/>
                    <a:pt x="1370" y="5859"/>
                  </a:cubicBezTo>
                  <a:cubicBezTo>
                    <a:pt x="1370" y="5775"/>
                    <a:pt x="1286" y="5704"/>
                    <a:pt x="1203" y="5704"/>
                  </a:cubicBezTo>
                  <a:lnTo>
                    <a:pt x="1048" y="5704"/>
                  </a:lnTo>
                  <a:lnTo>
                    <a:pt x="1048" y="5061"/>
                  </a:lnTo>
                  <a:cubicBezTo>
                    <a:pt x="1048" y="4966"/>
                    <a:pt x="977" y="4894"/>
                    <a:pt x="893" y="4894"/>
                  </a:cubicBezTo>
                  <a:cubicBezTo>
                    <a:pt x="798" y="4894"/>
                    <a:pt x="727" y="4966"/>
                    <a:pt x="727" y="5061"/>
                  </a:cubicBezTo>
                  <a:lnTo>
                    <a:pt x="727" y="5704"/>
                  </a:lnTo>
                  <a:lnTo>
                    <a:pt x="310" y="5704"/>
                  </a:lnTo>
                  <a:lnTo>
                    <a:pt x="310" y="5085"/>
                  </a:lnTo>
                  <a:cubicBezTo>
                    <a:pt x="310" y="4454"/>
                    <a:pt x="798" y="4275"/>
                    <a:pt x="834" y="4275"/>
                  </a:cubicBezTo>
                  <a:lnTo>
                    <a:pt x="846" y="4275"/>
                  </a:lnTo>
                  <a:lnTo>
                    <a:pt x="1227" y="4109"/>
                  </a:lnTo>
                  <a:lnTo>
                    <a:pt x="1679" y="5704"/>
                  </a:lnTo>
                  <a:cubicBezTo>
                    <a:pt x="1608" y="5716"/>
                    <a:pt x="1560" y="5775"/>
                    <a:pt x="1560" y="5847"/>
                  </a:cubicBezTo>
                  <a:cubicBezTo>
                    <a:pt x="1560" y="5942"/>
                    <a:pt x="1631" y="6013"/>
                    <a:pt x="1727" y="6013"/>
                  </a:cubicBezTo>
                  <a:lnTo>
                    <a:pt x="1893" y="6049"/>
                  </a:lnTo>
                  <a:lnTo>
                    <a:pt x="4298" y="6049"/>
                  </a:lnTo>
                  <a:cubicBezTo>
                    <a:pt x="4394" y="6049"/>
                    <a:pt x="4465" y="5966"/>
                    <a:pt x="4465" y="5883"/>
                  </a:cubicBezTo>
                  <a:lnTo>
                    <a:pt x="4465" y="5121"/>
                  </a:lnTo>
                  <a:cubicBezTo>
                    <a:pt x="4465" y="4430"/>
                    <a:pt x="3989" y="4097"/>
                    <a:pt x="3727" y="4001"/>
                  </a:cubicBezTo>
                  <a:lnTo>
                    <a:pt x="3203" y="3775"/>
                  </a:lnTo>
                  <a:lnTo>
                    <a:pt x="2834" y="3537"/>
                  </a:lnTo>
                  <a:lnTo>
                    <a:pt x="2834" y="3454"/>
                  </a:lnTo>
                  <a:cubicBezTo>
                    <a:pt x="3108" y="3299"/>
                    <a:pt x="3310" y="3037"/>
                    <a:pt x="3370" y="2727"/>
                  </a:cubicBezTo>
                  <a:cubicBezTo>
                    <a:pt x="3608" y="2680"/>
                    <a:pt x="3787" y="2465"/>
                    <a:pt x="3787" y="2215"/>
                  </a:cubicBezTo>
                  <a:cubicBezTo>
                    <a:pt x="3787" y="2084"/>
                    <a:pt x="3751" y="1965"/>
                    <a:pt x="3656" y="1870"/>
                  </a:cubicBezTo>
                  <a:lnTo>
                    <a:pt x="3656" y="1370"/>
                  </a:lnTo>
                  <a:cubicBezTo>
                    <a:pt x="3656" y="608"/>
                    <a:pt x="3048" y="1"/>
                    <a:pt x="228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6"/>
            <p:cNvSpPr/>
            <p:nvPr/>
          </p:nvSpPr>
          <p:spPr>
            <a:xfrm>
              <a:off x="7170938" y="1533610"/>
              <a:ext cx="223206" cy="53852"/>
            </a:xfrm>
            <a:custGeom>
              <a:rect b="b" l="l" r="r" t="t"/>
              <a:pathLst>
                <a:path extrusionOk="0" h="1692" w="7013">
                  <a:moveTo>
                    <a:pt x="3512" y="0"/>
                  </a:moveTo>
                  <a:cubicBezTo>
                    <a:pt x="2227" y="0"/>
                    <a:pt x="1000" y="477"/>
                    <a:pt x="72" y="1358"/>
                  </a:cubicBezTo>
                  <a:cubicBezTo>
                    <a:pt x="12" y="1405"/>
                    <a:pt x="0" y="1512"/>
                    <a:pt x="72" y="1572"/>
                  </a:cubicBezTo>
                  <a:cubicBezTo>
                    <a:pt x="92" y="1625"/>
                    <a:pt x="130" y="1649"/>
                    <a:pt x="171" y="1649"/>
                  </a:cubicBezTo>
                  <a:cubicBezTo>
                    <a:pt x="203" y="1649"/>
                    <a:pt x="236" y="1634"/>
                    <a:pt x="262" y="1608"/>
                  </a:cubicBezTo>
                  <a:cubicBezTo>
                    <a:pt x="1143" y="786"/>
                    <a:pt x="2286" y="322"/>
                    <a:pt x="3501" y="322"/>
                  </a:cubicBezTo>
                  <a:cubicBezTo>
                    <a:pt x="4584" y="322"/>
                    <a:pt x="5608" y="691"/>
                    <a:pt x="6453" y="1370"/>
                  </a:cubicBezTo>
                  <a:lnTo>
                    <a:pt x="6203" y="1370"/>
                  </a:lnTo>
                  <a:cubicBezTo>
                    <a:pt x="6120" y="1370"/>
                    <a:pt x="6037" y="1441"/>
                    <a:pt x="6037" y="1536"/>
                  </a:cubicBezTo>
                  <a:cubicBezTo>
                    <a:pt x="6037" y="1620"/>
                    <a:pt x="6120" y="1691"/>
                    <a:pt x="6203" y="1691"/>
                  </a:cubicBezTo>
                  <a:lnTo>
                    <a:pt x="6846" y="1691"/>
                  </a:lnTo>
                  <a:cubicBezTo>
                    <a:pt x="6930" y="1691"/>
                    <a:pt x="7013" y="1620"/>
                    <a:pt x="7013" y="1536"/>
                  </a:cubicBezTo>
                  <a:lnTo>
                    <a:pt x="7013" y="953"/>
                  </a:lnTo>
                  <a:cubicBezTo>
                    <a:pt x="7013" y="858"/>
                    <a:pt x="6930" y="786"/>
                    <a:pt x="6846" y="786"/>
                  </a:cubicBezTo>
                  <a:cubicBezTo>
                    <a:pt x="6751" y="786"/>
                    <a:pt x="6680" y="858"/>
                    <a:pt x="6680" y="953"/>
                  </a:cubicBezTo>
                  <a:lnTo>
                    <a:pt x="6680" y="1131"/>
                  </a:lnTo>
                  <a:cubicBezTo>
                    <a:pt x="5787" y="405"/>
                    <a:pt x="4667" y="0"/>
                    <a:pt x="351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6"/>
            <p:cNvSpPr/>
            <p:nvPr/>
          </p:nvSpPr>
          <p:spPr>
            <a:xfrm>
              <a:off x="7175107" y="1804558"/>
              <a:ext cx="215249" cy="50415"/>
            </a:xfrm>
            <a:custGeom>
              <a:rect b="b" l="l" r="r" t="t"/>
              <a:pathLst>
                <a:path extrusionOk="0" h="1584" w="6763">
                  <a:moveTo>
                    <a:pt x="167" y="0"/>
                  </a:moveTo>
                  <a:cubicBezTo>
                    <a:pt x="72" y="0"/>
                    <a:pt x="0" y="72"/>
                    <a:pt x="0" y="167"/>
                  </a:cubicBezTo>
                  <a:lnTo>
                    <a:pt x="0" y="738"/>
                  </a:lnTo>
                  <a:cubicBezTo>
                    <a:pt x="0" y="834"/>
                    <a:pt x="72" y="905"/>
                    <a:pt x="167" y="905"/>
                  </a:cubicBezTo>
                  <a:cubicBezTo>
                    <a:pt x="250" y="905"/>
                    <a:pt x="333" y="834"/>
                    <a:pt x="333" y="738"/>
                  </a:cubicBezTo>
                  <a:lnTo>
                    <a:pt x="333" y="560"/>
                  </a:lnTo>
                  <a:cubicBezTo>
                    <a:pt x="1203" y="1215"/>
                    <a:pt x="2262" y="1584"/>
                    <a:pt x="3381" y="1584"/>
                  </a:cubicBezTo>
                  <a:cubicBezTo>
                    <a:pt x="4596" y="1584"/>
                    <a:pt x="5775" y="1143"/>
                    <a:pt x="6680" y="357"/>
                  </a:cubicBezTo>
                  <a:cubicBezTo>
                    <a:pt x="6739" y="298"/>
                    <a:pt x="6763" y="191"/>
                    <a:pt x="6691" y="131"/>
                  </a:cubicBezTo>
                  <a:cubicBezTo>
                    <a:pt x="6652" y="92"/>
                    <a:pt x="6609" y="74"/>
                    <a:pt x="6567" y="74"/>
                  </a:cubicBezTo>
                  <a:cubicBezTo>
                    <a:pt x="6532" y="74"/>
                    <a:pt x="6497" y="86"/>
                    <a:pt x="6465" y="107"/>
                  </a:cubicBezTo>
                  <a:cubicBezTo>
                    <a:pt x="5596" y="846"/>
                    <a:pt x="4501" y="1262"/>
                    <a:pt x="3370" y="1262"/>
                  </a:cubicBezTo>
                  <a:cubicBezTo>
                    <a:pt x="2334" y="1262"/>
                    <a:pt x="1346" y="941"/>
                    <a:pt x="536" y="322"/>
                  </a:cubicBezTo>
                  <a:lnTo>
                    <a:pt x="810" y="322"/>
                  </a:lnTo>
                  <a:cubicBezTo>
                    <a:pt x="893" y="322"/>
                    <a:pt x="965" y="250"/>
                    <a:pt x="965" y="167"/>
                  </a:cubicBezTo>
                  <a:cubicBezTo>
                    <a:pt x="965" y="72"/>
                    <a:pt x="893" y="0"/>
                    <a:pt x="8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6"/>
            <p:cNvSpPr/>
            <p:nvPr/>
          </p:nvSpPr>
          <p:spPr>
            <a:xfrm>
              <a:off x="7300539" y="1600289"/>
              <a:ext cx="142492" cy="191793"/>
            </a:xfrm>
            <a:custGeom>
              <a:rect b="b" l="l" r="r" t="t"/>
              <a:pathLst>
                <a:path extrusionOk="0" h="6026" w="4477">
                  <a:moveTo>
                    <a:pt x="2358" y="275"/>
                  </a:moveTo>
                  <a:cubicBezTo>
                    <a:pt x="2941" y="275"/>
                    <a:pt x="3417" y="751"/>
                    <a:pt x="3417" y="1322"/>
                  </a:cubicBezTo>
                  <a:lnTo>
                    <a:pt x="3417" y="1608"/>
                  </a:lnTo>
                  <a:lnTo>
                    <a:pt x="3381" y="1608"/>
                  </a:lnTo>
                  <a:cubicBezTo>
                    <a:pt x="3060" y="1537"/>
                    <a:pt x="2953" y="1108"/>
                    <a:pt x="2953" y="1108"/>
                  </a:cubicBezTo>
                  <a:cubicBezTo>
                    <a:pt x="2941" y="1049"/>
                    <a:pt x="2893" y="1001"/>
                    <a:pt x="2834" y="989"/>
                  </a:cubicBezTo>
                  <a:cubicBezTo>
                    <a:pt x="2821" y="984"/>
                    <a:pt x="2808" y="981"/>
                    <a:pt x="2795" y="981"/>
                  </a:cubicBezTo>
                  <a:cubicBezTo>
                    <a:pt x="2749" y="981"/>
                    <a:pt x="2704" y="1011"/>
                    <a:pt x="2667" y="1049"/>
                  </a:cubicBezTo>
                  <a:cubicBezTo>
                    <a:pt x="2167" y="1608"/>
                    <a:pt x="1274" y="1608"/>
                    <a:pt x="1250" y="1608"/>
                  </a:cubicBezTo>
                  <a:lnTo>
                    <a:pt x="1191" y="1608"/>
                  </a:lnTo>
                  <a:lnTo>
                    <a:pt x="1191" y="1322"/>
                  </a:lnTo>
                  <a:cubicBezTo>
                    <a:pt x="1191" y="751"/>
                    <a:pt x="1667" y="275"/>
                    <a:pt x="2250" y="275"/>
                  </a:cubicBezTo>
                  <a:close/>
                  <a:moveTo>
                    <a:pt x="1107" y="2049"/>
                  </a:moveTo>
                  <a:lnTo>
                    <a:pt x="1107" y="2382"/>
                  </a:lnTo>
                  <a:cubicBezTo>
                    <a:pt x="1060" y="2358"/>
                    <a:pt x="1012" y="2287"/>
                    <a:pt x="1012" y="2215"/>
                  </a:cubicBezTo>
                  <a:cubicBezTo>
                    <a:pt x="1012" y="2144"/>
                    <a:pt x="1048" y="2084"/>
                    <a:pt x="1107" y="2049"/>
                  </a:cubicBezTo>
                  <a:close/>
                  <a:moveTo>
                    <a:pt x="3393" y="2061"/>
                  </a:moveTo>
                  <a:cubicBezTo>
                    <a:pt x="3441" y="2084"/>
                    <a:pt x="3489" y="2144"/>
                    <a:pt x="3489" y="2215"/>
                  </a:cubicBezTo>
                  <a:cubicBezTo>
                    <a:pt x="3489" y="2299"/>
                    <a:pt x="3453" y="2358"/>
                    <a:pt x="3393" y="2382"/>
                  </a:cubicBezTo>
                  <a:lnTo>
                    <a:pt x="3393" y="2061"/>
                  </a:lnTo>
                  <a:close/>
                  <a:moveTo>
                    <a:pt x="2643" y="1442"/>
                  </a:moveTo>
                  <a:cubicBezTo>
                    <a:pt x="2727" y="1608"/>
                    <a:pt x="2858" y="1787"/>
                    <a:pt x="3084" y="1894"/>
                  </a:cubicBezTo>
                  <a:lnTo>
                    <a:pt x="3084" y="2537"/>
                  </a:lnTo>
                  <a:cubicBezTo>
                    <a:pt x="3084" y="2930"/>
                    <a:pt x="2762" y="3263"/>
                    <a:pt x="2358" y="3263"/>
                  </a:cubicBezTo>
                  <a:lnTo>
                    <a:pt x="2167" y="3263"/>
                  </a:lnTo>
                  <a:cubicBezTo>
                    <a:pt x="1750" y="3263"/>
                    <a:pt x="1417" y="2930"/>
                    <a:pt x="1417" y="2537"/>
                  </a:cubicBezTo>
                  <a:lnTo>
                    <a:pt x="1417" y="1918"/>
                  </a:lnTo>
                  <a:cubicBezTo>
                    <a:pt x="1691" y="1894"/>
                    <a:pt x="2238" y="1799"/>
                    <a:pt x="2643" y="1442"/>
                  </a:cubicBezTo>
                  <a:close/>
                  <a:moveTo>
                    <a:pt x="2548" y="3573"/>
                  </a:moveTo>
                  <a:lnTo>
                    <a:pt x="2548" y="3775"/>
                  </a:lnTo>
                  <a:lnTo>
                    <a:pt x="2250" y="4073"/>
                  </a:lnTo>
                  <a:lnTo>
                    <a:pt x="1965" y="3811"/>
                  </a:lnTo>
                  <a:lnTo>
                    <a:pt x="1965" y="3632"/>
                  </a:lnTo>
                  <a:lnTo>
                    <a:pt x="1965" y="3573"/>
                  </a:lnTo>
                  <a:cubicBezTo>
                    <a:pt x="2024" y="3585"/>
                    <a:pt x="2084" y="3585"/>
                    <a:pt x="2155" y="3585"/>
                  </a:cubicBezTo>
                  <a:lnTo>
                    <a:pt x="2358" y="3585"/>
                  </a:lnTo>
                  <a:cubicBezTo>
                    <a:pt x="2417" y="3585"/>
                    <a:pt x="2477" y="3585"/>
                    <a:pt x="2548" y="3573"/>
                  </a:cubicBezTo>
                  <a:close/>
                  <a:moveTo>
                    <a:pt x="1667" y="3918"/>
                  </a:moveTo>
                  <a:cubicBezTo>
                    <a:pt x="1667" y="3942"/>
                    <a:pt x="1679" y="3954"/>
                    <a:pt x="1715" y="3989"/>
                  </a:cubicBezTo>
                  <a:lnTo>
                    <a:pt x="2024" y="4287"/>
                  </a:lnTo>
                  <a:lnTo>
                    <a:pt x="1774" y="4454"/>
                  </a:lnTo>
                  <a:lnTo>
                    <a:pt x="1548" y="3989"/>
                  </a:lnTo>
                  <a:lnTo>
                    <a:pt x="1667" y="3918"/>
                  </a:lnTo>
                  <a:close/>
                  <a:moveTo>
                    <a:pt x="2834" y="3918"/>
                  </a:moveTo>
                  <a:lnTo>
                    <a:pt x="2941" y="3989"/>
                  </a:lnTo>
                  <a:lnTo>
                    <a:pt x="2715" y="4454"/>
                  </a:lnTo>
                  <a:lnTo>
                    <a:pt x="2655" y="4406"/>
                  </a:lnTo>
                  <a:lnTo>
                    <a:pt x="2477" y="4275"/>
                  </a:lnTo>
                  <a:lnTo>
                    <a:pt x="2798" y="3942"/>
                  </a:lnTo>
                  <a:lnTo>
                    <a:pt x="2834" y="3918"/>
                  </a:lnTo>
                  <a:close/>
                  <a:moveTo>
                    <a:pt x="2238" y="4501"/>
                  </a:moveTo>
                  <a:lnTo>
                    <a:pt x="2369" y="4585"/>
                  </a:lnTo>
                  <a:lnTo>
                    <a:pt x="2322" y="4692"/>
                  </a:lnTo>
                  <a:lnTo>
                    <a:pt x="2167" y="4692"/>
                  </a:lnTo>
                  <a:lnTo>
                    <a:pt x="2119" y="4585"/>
                  </a:lnTo>
                  <a:lnTo>
                    <a:pt x="2238" y="4501"/>
                  </a:lnTo>
                  <a:close/>
                  <a:moveTo>
                    <a:pt x="1846" y="4799"/>
                  </a:moveTo>
                  <a:lnTo>
                    <a:pt x="1893" y="4894"/>
                  </a:lnTo>
                  <a:lnTo>
                    <a:pt x="1846" y="5156"/>
                  </a:lnTo>
                  <a:lnTo>
                    <a:pt x="1762" y="4835"/>
                  </a:lnTo>
                  <a:cubicBezTo>
                    <a:pt x="1774" y="4835"/>
                    <a:pt x="1786" y="4823"/>
                    <a:pt x="1810" y="4823"/>
                  </a:cubicBezTo>
                  <a:lnTo>
                    <a:pt x="1846" y="4799"/>
                  </a:lnTo>
                  <a:close/>
                  <a:moveTo>
                    <a:pt x="2643" y="4799"/>
                  </a:moveTo>
                  <a:lnTo>
                    <a:pt x="2679" y="4823"/>
                  </a:lnTo>
                  <a:cubicBezTo>
                    <a:pt x="2703" y="4835"/>
                    <a:pt x="2715" y="4835"/>
                    <a:pt x="2739" y="4847"/>
                  </a:cubicBezTo>
                  <a:lnTo>
                    <a:pt x="2655" y="5156"/>
                  </a:lnTo>
                  <a:lnTo>
                    <a:pt x="2608" y="4882"/>
                  </a:lnTo>
                  <a:lnTo>
                    <a:pt x="2643" y="4799"/>
                  </a:lnTo>
                  <a:close/>
                  <a:moveTo>
                    <a:pt x="2322" y="5037"/>
                  </a:moveTo>
                  <a:lnTo>
                    <a:pt x="2441" y="5728"/>
                  </a:lnTo>
                  <a:lnTo>
                    <a:pt x="2084" y="5728"/>
                  </a:lnTo>
                  <a:lnTo>
                    <a:pt x="2203" y="5037"/>
                  </a:lnTo>
                  <a:close/>
                  <a:moveTo>
                    <a:pt x="3262" y="4156"/>
                  </a:moveTo>
                  <a:lnTo>
                    <a:pt x="3620" y="4299"/>
                  </a:lnTo>
                  <a:lnTo>
                    <a:pt x="3631" y="4299"/>
                  </a:lnTo>
                  <a:cubicBezTo>
                    <a:pt x="3655" y="4323"/>
                    <a:pt x="4155" y="4501"/>
                    <a:pt x="4155" y="5121"/>
                  </a:cubicBezTo>
                  <a:lnTo>
                    <a:pt x="4155" y="5728"/>
                  </a:lnTo>
                  <a:lnTo>
                    <a:pt x="3739" y="5728"/>
                  </a:lnTo>
                  <a:lnTo>
                    <a:pt x="3739" y="5097"/>
                  </a:lnTo>
                  <a:cubicBezTo>
                    <a:pt x="3739" y="5001"/>
                    <a:pt x="3667" y="4930"/>
                    <a:pt x="3572" y="4930"/>
                  </a:cubicBezTo>
                  <a:cubicBezTo>
                    <a:pt x="3489" y="4930"/>
                    <a:pt x="3417" y="5001"/>
                    <a:pt x="3417" y="5097"/>
                  </a:cubicBezTo>
                  <a:lnTo>
                    <a:pt x="3417" y="5728"/>
                  </a:lnTo>
                  <a:lnTo>
                    <a:pt x="2822" y="5728"/>
                  </a:lnTo>
                  <a:lnTo>
                    <a:pt x="3262" y="4156"/>
                  </a:lnTo>
                  <a:close/>
                  <a:moveTo>
                    <a:pt x="2191" y="1"/>
                  </a:moveTo>
                  <a:cubicBezTo>
                    <a:pt x="1429" y="1"/>
                    <a:pt x="822" y="608"/>
                    <a:pt x="822" y="1370"/>
                  </a:cubicBezTo>
                  <a:lnTo>
                    <a:pt x="822" y="1870"/>
                  </a:lnTo>
                  <a:cubicBezTo>
                    <a:pt x="750" y="1965"/>
                    <a:pt x="691" y="2084"/>
                    <a:pt x="691" y="2215"/>
                  </a:cubicBezTo>
                  <a:cubicBezTo>
                    <a:pt x="691" y="2465"/>
                    <a:pt x="869" y="2680"/>
                    <a:pt x="1107" y="2727"/>
                  </a:cubicBezTo>
                  <a:cubicBezTo>
                    <a:pt x="1167" y="3037"/>
                    <a:pt x="1357" y="3299"/>
                    <a:pt x="1643" y="3454"/>
                  </a:cubicBezTo>
                  <a:lnTo>
                    <a:pt x="1643" y="3525"/>
                  </a:lnTo>
                  <a:lnTo>
                    <a:pt x="1286" y="3763"/>
                  </a:lnTo>
                  <a:lnTo>
                    <a:pt x="1262" y="3763"/>
                  </a:lnTo>
                  <a:lnTo>
                    <a:pt x="726" y="3989"/>
                  </a:lnTo>
                  <a:cubicBezTo>
                    <a:pt x="476" y="4073"/>
                    <a:pt x="0" y="4418"/>
                    <a:pt x="0" y="5109"/>
                  </a:cubicBezTo>
                  <a:lnTo>
                    <a:pt x="0" y="5859"/>
                  </a:lnTo>
                  <a:cubicBezTo>
                    <a:pt x="0" y="5954"/>
                    <a:pt x="72" y="6025"/>
                    <a:pt x="167" y="6025"/>
                  </a:cubicBezTo>
                  <a:lnTo>
                    <a:pt x="1203" y="6025"/>
                  </a:lnTo>
                  <a:cubicBezTo>
                    <a:pt x="1298" y="6025"/>
                    <a:pt x="1369" y="5954"/>
                    <a:pt x="1369" y="5859"/>
                  </a:cubicBezTo>
                  <a:cubicBezTo>
                    <a:pt x="1369" y="5775"/>
                    <a:pt x="1298" y="5704"/>
                    <a:pt x="1203" y="5704"/>
                  </a:cubicBezTo>
                  <a:lnTo>
                    <a:pt x="1060" y="5704"/>
                  </a:lnTo>
                  <a:lnTo>
                    <a:pt x="1060" y="5061"/>
                  </a:lnTo>
                  <a:cubicBezTo>
                    <a:pt x="1060" y="4966"/>
                    <a:pt x="988" y="4894"/>
                    <a:pt x="893" y="4894"/>
                  </a:cubicBezTo>
                  <a:cubicBezTo>
                    <a:pt x="810" y="4894"/>
                    <a:pt x="726" y="4966"/>
                    <a:pt x="726" y="5061"/>
                  </a:cubicBezTo>
                  <a:lnTo>
                    <a:pt x="726" y="5704"/>
                  </a:lnTo>
                  <a:lnTo>
                    <a:pt x="310" y="5704"/>
                  </a:lnTo>
                  <a:lnTo>
                    <a:pt x="310" y="5085"/>
                  </a:lnTo>
                  <a:cubicBezTo>
                    <a:pt x="310" y="4454"/>
                    <a:pt x="810" y="4275"/>
                    <a:pt x="834" y="4275"/>
                  </a:cubicBezTo>
                  <a:lnTo>
                    <a:pt x="845" y="4275"/>
                  </a:lnTo>
                  <a:lnTo>
                    <a:pt x="1238" y="4109"/>
                  </a:lnTo>
                  <a:lnTo>
                    <a:pt x="1679" y="5704"/>
                  </a:lnTo>
                  <a:cubicBezTo>
                    <a:pt x="1607" y="5716"/>
                    <a:pt x="1560" y="5775"/>
                    <a:pt x="1560" y="5847"/>
                  </a:cubicBezTo>
                  <a:cubicBezTo>
                    <a:pt x="1560" y="5942"/>
                    <a:pt x="1643" y="6013"/>
                    <a:pt x="1726" y="6013"/>
                  </a:cubicBezTo>
                  <a:lnTo>
                    <a:pt x="4322" y="6013"/>
                  </a:lnTo>
                  <a:cubicBezTo>
                    <a:pt x="4405" y="6013"/>
                    <a:pt x="4477" y="5942"/>
                    <a:pt x="4477" y="5847"/>
                  </a:cubicBezTo>
                  <a:lnTo>
                    <a:pt x="4477" y="5085"/>
                  </a:lnTo>
                  <a:cubicBezTo>
                    <a:pt x="4465" y="4442"/>
                    <a:pt x="3989" y="4097"/>
                    <a:pt x="3739" y="4001"/>
                  </a:cubicBezTo>
                  <a:lnTo>
                    <a:pt x="3203" y="3775"/>
                  </a:lnTo>
                  <a:lnTo>
                    <a:pt x="2846" y="3537"/>
                  </a:lnTo>
                  <a:lnTo>
                    <a:pt x="2846" y="3454"/>
                  </a:lnTo>
                  <a:cubicBezTo>
                    <a:pt x="3120" y="3299"/>
                    <a:pt x="3322" y="3037"/>
                    <a:pt x="3381" y="2727"/>
                  </a:cubicBezTo>
                  <a:cubicBezTo>
                    <a:pt x="3620" y="2680"/>
                    <a:pt x="3798" y="2465"/>
                    <a:pt x="3798" y="2215"/>
                  </a:cubicBezTo>
                  <a:cubicBezTo>
                    <a:pt x="3798" y="2084"/>
                    <a:pt x="3751" y="1965"/>
                    <a:pt x="3667" y="1870"/>
                  </a:cubicBezTo>
                  <a:lnTo>
                    <a:pt x="3667" y="1370"/>
                  </a:lnTo>
                  <a:cubicBezTo>
                    <a:pt x="3667" y="608"/>
                    <a:pt x="3048" y="1"/>
                    <a:pt x="229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47"/>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435D74"/>
                </a:solidFill>
              </a:rPr>
              <a:t>Questions?</a:t>
            </a:r>
            <a:endParaRPr b="1">
              <a:solidFill>
                <a:srgbClr val="435D74"/>
              </a:solidFill>
            </a:endParaRPr>
          </a:p>
        </p:txBody>
      </p:sp>
      <p:pic>
        <p:nvPicPr>
          <p:cNvPr id="673" name="Google Shape;673;p47"/>
          <p:cNvPicPr preferRelativeResize="0"/>
          <p:nvPr/>
        </p:nvPicPr>
        <p:blipFill>
          <a:blip r:embed="rId3">
            <a:alphaModFix/>
          </a:blip>
          <a:stretch>
            <a:fillRect/>
          </a:stretch>
        </p:blipFill>
        <p:spPr>
          <a:xfrm>
            <a:off x="148975" y="3111300"/>
            <a:ext cx="1827700" cy="1827700"/>
          </a:xfrm>
          <a:prstGeom prst="rect">
            <a:avLst/>
          </a:prstGeom>
          <a:noFill/>
          <a:ln>
            <a:noFill/>
          </a:ln>
        </p:spPr>
      </p:pic>
      <p:sp>
        <p:nvSpPr>
          <p:cNvPr id="674" name="Google Shape;674;p47"/>
          <p:cNvSpPr txBox="1"/>
          <p:nvPr/>
        </p:nvSpPr>
        <p:spPr>
          <a:xfrm>
            <a:off x="2205650" y="3841650"/>
            <a:ext cx="366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Fill out our post webinar survey!</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Who is in the room? </a:t>
            </a:r>
            <a:r>
              <a:rPr lang="en" sz="3800">
                <a:solidFill>
                  <a:schemeClr val="accent2"/>
                </a:solidFill>
              </a:rPr>
              <a:t>Drop your school in the chat box!</a:t>
            </a:r>
            <a:endParaRPr sz="3800">
              <a:solidFill>
                <a:schemeClr val="accent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Meet the Speakers</a:t>
            </a:r>
            <a:endParaRPr/>
          </a:p>
        </p:txBody>
      </p:sp>
      <p:pic>
        <p:nvPicPr>
          <p:cNvPr id="144" name="Google Shape;144;p27"/>
          <p:cNvPicPr preferRelativeResize="0"/>
          <p:nvPr/>
        </p:nvPicPr>
        <p:blipFill rotWithShape="1">
          <a:blip r:embed="rId3">
            <a:alphaModFix/>
          </a:blip>
          <a:srcRect b="15016" l="0" r="0" t="0"/>
          <a:stretch/>
        </p:blipFill>
        <p:spPr>
          <a:xfrm>
            <a:off x="615750" y="1286225"/>
            <a:ext cx="3048000" cy="3048001"/>
          </a:xfrm>
          <a:prstGeom prst="rect">
            <a:avLst/>
          </a:prstGeom>
          <a:noFill/>
          <a:ln>
            <a:noFill/>
          </a:ln>
        </p:spPr>
      </p:pic>
      <p:sp>
        <p:nvSpPr>
          <p:cNvPr id="145" name="Google Shape;145;p27"/>
          <p:cNvSpPr txBox="1"/>
          <p:nvPr/>
        </p:nvSpPr>
        <p:spPr>
          <a:xfrm>
            <a:off x="4176775" y="1437700"/>
            <a:ext cx="47346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Roboto"/>
                <a:ea typeface="Roboto"/>
                <a:cs typeface="Roboto"/>
                <a:sym typeface="Roboto"/>
              </a:rPr>
              <a:t>Sandra Coker, MD </a:t>
            </a:r>
            <a:endParaRPr b="1" sz="1600">
              <a:solidFill>
                <a:schemeClr val="accent2"/>
              </a:solidFill>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Founder of Black Girl White Coat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University of Chicago Emergency Medicine - PGY 3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McGovern Medical School</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Baylor University </a:t>
            </a:r>
            <a:endParaRPr sz="16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Meet the Speakers</a:t>
            </a:r>
            <a:endParaRPr/>
          </a:p>
        </p:txBody>
      </p:sp>
      <p:sp>
        <p:nvSpPr>
          <p:cNvPr id="151" name="Google Shape;151;p28"/>
          <p:cNvSpPr txBox="1"/>
          <p:nvPr/>
        </p:nvSpPr>
        <p:spPr>
          <a:xfrm>
            <a:off x="322250" y="1437700"/>
            <a:ext cx="49701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Roboto"/>
                <a:ea typeface="Roboto"/>
                <a:cs typeface="Roboto"/>
                <a:sym typeface="Roboto"/>
              </a:rPr>
              <a:t>Christle Nwora</a:t>
            </a:r>
            <a:r>
              <a:rPr b="1" lang="en" sz="1600">
                <a:solidFill>
                  <a:schemeClr val="accent2"/>
                </a:solidFill>
                <a:latin typeface="Roboto"/>
                <a:ea typeface="Roboto"/>
                <a:cs typeface="Roboto"/>
                <a:sym typeface="Roboto"/>
              </a:rPr>
              <a:t>, MD </a:t>
            </a:r>
            <a:endParaRPr b="1" sz="1600">
              <a:solidFill>
                <a:schemeClr val="accent2"/>
              </a:solidFill>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Treasurer</a:t>
            </a:r>
            <a:r>
              <a:rPr lang="en" sz="1600">
                <a:latin typeface="Roboto"/>
                <a:ea typeface="Roboto"/>
                <a:cs typeface="Roboto"/>
                <a:sym typeface="Roboto"/>
              </a:rPr>
              <a:t> of Black Girl White Coat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Johns Hopkins Internal Medicine - Pediatrics - PGY 3 </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McGovern Medical School</a:t>
            </a:r>
            <a:endParaRPr sz="1600">
              <a:latin typeface="Roboto"/>
              <a:ea typeface="Roboto"/>
              <a:cs typeface="Roboto"/>
              <a:sym typeface="Roboto"/>
            </a:endParaRPr>
          </a:p>
          <a:p>
            <a:pPr indent="0" lvl="0" marL="0" rtl="0" algn="l">
              <a:spcBef>
                <a:spcPts val="0"/>
              </a:spcBef>
              <a:spcAft>
                <a:spcPts val="0"/>
              </a:spcAft>
              <a:buNone/>
            </a:pPr>
            <a:r>
              <a:rPr lang="en" sz="1600">
                <a:latin typeface="Roboto"/>
                <a:ea typeface="Roboto"/>
                <a:cs typeface="Roboto"/>
                <a:sym typeface="Roboto"/>
              </a:rPr>
              <a:t>The University of Texas at Austin </a:t>
            </a:r>
            <a:endParaRPr sz="1600">
              <a:latin typeface="Roboto"/>
              <a:ea typeface="Roboto"/>
              <a:cs typeface="Roboto"/>
              <a:sym typeface="Roboto"/>
            </a:endParaRPr>
          </a:p>
        </p:txBody>
      </p:sp>
      <p:pic>
        <p:nvPicPr>
          <p:cNvPr id="152" name="Google Shape;152;p28"/>
          <p:cNvPicPr preferRelativeResize="0"/>
          <p:nvPr/>
        </p:nvPicPr>
        <p:blipFill>
          <a:blip r:embed="rId3">
            <a:alphaModFix/>
          </a:blip>
          <a:stretch>
            <a:fillRect/>
          </a:stretch>
        </p:blipFill>
        <p:spPr>
          <a:xfrm>
            <a:off x="5726000" y="1046125"/>
            <a:ext cx="2647051" cy="37387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BGWC Academy: Introduction to Mentoring Objectives </a:t>
            </a:r>
            <a:endParaRPr b="1"/>
          </a:p>
        </p:txBody>
      </p:sp>
      <p:sp>
        <p:nvSpPr>
          <p:cNvPr id="158" name="Google Shape;158;p29"/>
          <p:cNvSpPr txBox="1"/>
          <p:nvPr>
            <p:ph idx="1" type="body"/>
          </p:nvPr>
        </p:nvSpPr>
        <p:spPr>
          <a:xfrm>
            <a:off x="457200" y="1152475"/>
            <a:ext cx="8229600" cy="3416400"/>
          </a:xfrm>
          <a:prstGeom prst="rect">
            <a:avLst/>
          </a:prstGeom>
        </p:spPr>
        <p:txBody>
          <a:bodyPr anchorCtr="0" anchor="t" bIns="91425" lIns="91425" spcFirstLastPara="1" rIns="91425" wrap="square" tIns="91425">
            <a:noAutofit/>
          </a:bodyPr>
          <a:lstStyle/>
          <a:p>
            <a:pPr indent="-387350" lvl="0" marL="457200" rtl="0" algn="l">
              <a:spcBef>
                <a:spcPts val="0"/>
              </a:spcBef>
              <a:spcAft>
                <a:spcPts val="0"/>
              </a:spcAft>
              <a:buSzPts val="2500"/>
              <a:buAutoNum type="arabicPeriod"/>
            </a:pPr>
            <a:r>
              <a:rPr lang="en" sz="2500">
                <a:solidFill>
                  <a:schemeClr val="accent2"/>
                </a:solidFill>
              </a:rPr>
              <a:t>Define</a:t>
            </a:r>
            <a:r>
              <a:rPr lang="en" sz="2500"/>
              <a:t> m</a:t>
            </a:r>
            <a:r>
              <a:rPr lang="en" sz="2500"/>
              <a:t>entorship and </a:t>
            </a:r>
            <a:r>
              <a:rPr lang="en" sz="2500">
                <a:solidFill>
                  <a:schemeClr val="accent2"/>
                </a:solidFill>
              </a:rPr>
              <a:t>describe</a:t>
            </a:r>
            <a:r>
              <a:rPr lang="en" sz="2500"/>
              <a:t> the roles of a mentor and mentee </a:t>
            </a:r>
            <a:r>
              <a:rPr lang="en" sz="2500"/>
              <a:t> </a:t>
            </a:r>
            <a:endParaRPr sz="2500"/>
          </a:p>
          <a:p>
            <a:pPr indent="-387350" lvl="0" marL="457200" rtl="0" algn="l">
              <a:spcBef>
                <a:spcPts val="0"/>
              </a:spcBef>
              <a:spcAft>
                <a:spcPts val="0"/>
              </a:spcAft>
              <a:buSzPts val="2500"/>
              <a:buAutoNum type="arabicPeriod"/>
            </a:pPr>
            <a:r>
              <a:rPr lang="en" sz="2500">
                <a:solidFill>
                  <a:schemeClr val="accent2"/>
                </a:solidFill>
              </a:rPr>
              <a:t>Learn</a:t>
            </a:r>
            <a:r>
              <a:rPr lang="en" sz="2500"/>
              <a:t> how to identify and approach a </a:t>
            </a:r>
            <a:r>
              <a:rPr lang="en" sz="2500"/>
              <a:t>potential mentor</a:t>
            </a:r>
            <a:r>
              <a:rPr lang="en" sz="2500"/>
              <a:t> </a:t>
            </a:r>
            <a:endParaRPr sz="2500"/>
          </a:p>
          <a:p>
            <a:pPr indent="-387350" lvl="0" marL="457200" rtl="0" algn="l">
              <a:spcBef>
                <a:spcPts val="0"/>
              </a:spcBef>
              <a:spcAft>
                <a:spcPts val="0"/>
              </a:spcAft>
              <a:buSzPts val="2500"/>
              <a:buAutoNum type="arabicPeriod"/>
            </a:pPr>
            <a:r>
              <a:rPr lang="en" sz="2500">
                <a:solidFill>
                  <a:schemeClr val="accent2"/>
                </a:solidFill>
              </a:rPr>
              <a:t>Design</a:t>
            </a:r>
            <a:r>
              <a:rPr lang="en" sz="2500"/>
              <a:t> a mentoring contract to </a:t>
            </a:r>
            <a:r>
              <a:rPr lang="en" sz="2500">
                <a:solidFill>
                  <a:schemeClr val="accent2"/>
                </a:solidFill>
              </a:rPr>
              <a:t>maintain</a:t>
            </a:r>
            <a:r>
              <a:rPr lang="en" sz="2500"/>
              <a:t> a healthy mentoring relationship  </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Case 1: Stephanie </a:t>
            </a:r>
            <a:endParaRPr b="1"/>
          </a:p>
        </p:txBody>
      </p:sp>
      <p:sp>
        <p:nvSpPr>
          <p:cNvPr id="164" name="Google Shape;164;p30"/>
          <p:cNvSpPr txBox="1"/>
          <p:nvPr>
            <p:ph idx="1" type="body"/>
          </p:nvPr>
        </p:nvSpPr>
        <p:spPr>
          <a:xfrm>
            <a:off x="457200" y="1152475"/>
            <a:ext cx="8229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t>Stephanie is a sophomore at the State University who is interested in becoming a physician. She is a first generation college student and does not know any doctors outside of her pediatrician from her hometown. She wants to know how to navigate the process of applying to medical school and learn more about being a physician. </a:t>
            </a:r>
            <a:endParaRPr sz="2100"/>
          </a:p>
          <a:p>
            <a:pPr indent="0" lvl="0" marL="0" rtl="0" algn="l">
              <a:spcBef>
                <a:spcPts val="0"/>
              </a:spcBef>
              <a:spcAft>
                <a:spcPts val="0"/>
              </a:spcAft>
              <a:buNone/>
            </a:pPr>
            <a:r>
              <a:t/>
            </a:r>
            <a:endParaRPr sz="2100"/>
          </a:p>
          <a:p>
            <a:pPr indent="0" lvl="0" marL="0" rtl="0" algn="l">
              <a:spcBef>
                <a:spcPts val="0"/>
              </a:spcBef>
              <a:spcAft>
                <a:spcPts val="0"/>
              </a:spcAft>
              <a:buNone/>
            </a:pPr>
            <a:r>
              <a:rPr b="1" lang="en" sz="2100"/>
              <a:t>What kind of support does she need?</a:t>
            </a:r>
            <a:endParaRPr b="1" sz="21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720000" y="367423"/>
            <a:ext cx="7704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What is mentorship?</a:t>
            </a:r>
            <a:endParaRPr b="1"/>
          </a:p>
        </p:txBody>
      </p:sp>
      <p:sp>
        <p:nvSpPr>
          <p:cNvPr id="170" name="Google Shape;170;p31"/>
          <p:cNvSpPr txBox="1"/>
          <p:nvPr>
            <p:ph idx="1" type="subTitle"/>
          </p:nvPr>
        </p:nvSpPr>
        <p:spPr>
          <a:xfrm>
            <a:off x="720000" y="1730850"/>
            <a:ext cx="7906200" cy="16818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3500">
                <a:solidFill>
                  <a:schemeClr val="accent2"/>
                </a:solidFill>
                <a:latin typeface="Fira Sans Extra Condensed"/>
                <a:ea typeface="Fira Sans Extra Condensed"/>
                <a:cs typeface="Fira Sans Extra Condensed"/>
                <a:sym typeface="Fira Sans Extra Condensed"/>
              </a:rPr>
              <a:t>a mentorship explores strategic career development in a supportive manner that facilitates mentee growth</a:t>
            </a:r>
            <a:endParaRPr sz="3500">
              <a:solidFill>
                <a:schemeClr val="accent2"/>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graphicFrame>
        <p:nvGraphicFramePr>
          <p:cNvPr id="175" name="Google Shape;175;p32"/>
          <p:cNvGraphicFramePr/>
          <p:nvPr/>
        </p:nvGraphicFramePr>
        <p:xfrm>
          <a:off x="457200" y="1173575"/>
          <a:ext cx="3000000" cy="3000000"/>
        </p:xfrm>
        <a:graphic>
          <a:graphicData uri="http://schemas.openxmlformats.org/drawingml/2006/table">
            <a:tbl>
              <a:tblPr>
                <a:noFill/>
                <a:tableStyleId>{100C6652-CCAC-406F-8A7E-6EEE06198DA4}</a:tableStyleId>
              </a:tblPr>
              <a:tblGrid>
                <a:gridCol w="4114800"/>
                <a:gridCol w="4114800"/>
              </a:tblGrid>
              <a:tr h="482325">
                <a:tc>
                  <a:txBody>
                    <a:bodyPr/>
                    <a:lstStyle/>
                    <a:p>
                      <a:pPr indent="0" lvl="0" marL="0" rtl="0" algn="ctr">
                        <a:spcBef>
                          <a:spcPts val="0"/>
                        </a:spcBef>
                        <a:spcAft>
                          <a:spcPts val="0"/>
                        </a:spcAft>
                        <a:buNone/>
                      </a:pPr>
                      <a:r>
                        <a:rPr lang="en" sz="2000">
                          <a:solidFill>
                            <a:schemeClr val="accent6"/>
                          </a:solidFill>
                          <a:latin typeface="Fira Sans Extra Condensed"/>
                          <a:ea typeface="Fira Sans Extra Condensed"/>
                          <a:cs typeface="Fira Sans Extra Condensed"/>
                          <a:sym typeface="Fira Sans Extra Condensed"/>
                        </a:rPr>
                        <a:t>Mentee</a:t>
                      </a:r>
                      <a:endParaRPr sz="2000">
                        <a:solidFill>
                          <a:schemeClr val="accent6"/>
                        </a:solidFill>
                        <a:latin typeface="Fira Sans Extra Condensed"/>
                        <a:ea typeface="Fira Sans Extra Condensed"/>
                        <a:cs typeface="Fira Sans Extra Condensed"/>
                        <a:sym typeface="Fira Sans Extra Condensed"/>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sz="2000">
                          <a:solidFill>
                            <a:schemeClr val="accent6"/>
                          </a:solidFill>
                          <a:latin typeface="Fira Sans Extra Condensed"/>
                          <a:ea typeface="Fira Sans Extra Condensed"/>
                          <a:cs typeface="Fira Sans Extra Condensed"/>
                          <a:sym typeface="Fira Sans Extra Condensed"/>
                        </a:rPr>
                        <a:t>Mentor</a:t>
                      </a:r>
                      <a:endParaRPr sz="2000">
                        <a:solidFill>
                          <a:schemeClr val="accent6"/>
                        </a:solidFill>
                        <a:latin typeface="Fira Sans Extra Condensed"/>
                        <a:ea typeface="Fira Sans Extra Condensed"/>
                        <a:cs typeface="Fira Sans Extra Condensed"/>
                        <a:sym typeface="Fira Sans Extra Condensed"/>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1"/>
                    </a:solidFill>
                  </a:tcPr>
                </a:tc>
              </a:tr>
              <a:tr h="5805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Identifies goals and communicates them with their mentor </a:t>
                      </a:r>
                      <a:endParaRPr>
                        <a:solidFill>
                          <a:schemeClr val="dk1"/>
                        </a:solidFill>
                        <a:latin typeface="Roboto"/>
                        <a:ea typeface="Roboto"/>
                        <a:cs typeface="Roboto"/>
                        <a:sym typeface="Robo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Work to help mentee identify SMART goals</a:t>
                      </a:r>
                      <a:endParaRPr>
                        <a:solidFill>
                          <a:schemeClr val="dk1"/>
                        </a:solidFill>
                        <a:latin typeface="Roboto"/>
                        <a:ea typeface="Roboto"/>
                        <a:cs typeface="Roboto"/>
                        <a:sym typeface="Robo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6"/>
                    </a:solidFill>
                  </a:tcPr>
                </a:tc>
              </a:tr>
              <a:tr h="5805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Coordinates the logistics of the meeting including scheduling and platform</a:t>
                      </a:r>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Connects mentee to other mentors, </a:t>
                      </a:r>
                      <a:r>
                        <a:rPr lang="en">
                          <a:solidFill>
                            <a:schemeClr val="dk1"/>
                          </a:solidFill>
                          <a:latin typeface="Roboto"/>
                          <a:ea typeface="Roboto"/>
                          <a:cs typeface="Roboto"/>
                          <a:sym typeface="Roboto"/>
                        </a:rPr>
                        <a:t>opportunities</a:t>
                      </a:r>
                      <a:r>
                        <a:rPr lang="en">
                          <a:solidFill>
                            <a:schemeClr val="dk1"/>
                          </a:solidFill>
                          <a:latin typeface="Roboto"/>
                          <a:ea typeface="Roboto"/>
                          <a:cs typeface="Roboto"/>
                          <a:sym typeface="Roboto"/>
                        </a:rPr>
                        <a:t> and sponsors</a:t>
                      </a:r>
                      <a:endParaRPr>
                        <a:solidFill>
                          <a:schemeClr val="dk1"/>
                        </a:solidFill>
                        <a:latin typeface="Roboto"/>
                        <a:ea typeface="Roboto"/>
                        <a:cs typeface="Roboto"/>
                        <a:sym typeface="Robo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6"/>
                    </a:solidFill>
                  </a:tcPr>
                </a:tc>
              </a:tr>
              <a:tr h="580525">
                <a:tc>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Sets an agenda and provides any relevant documents for review </a:t>
                      </a:r>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Reviews agenda and relevant documents ahead of time </a:t>
                      </a:r>
                      <a:endParaRPr>
                        <a:solidFill>
                          <a:schemeClr val="dk1"/>
                        </a:solidFill>
                        <a:latin typeface="Roboto"/>
                        <a:ea typeface="Roboto"/>
                        <a:cs typeface="Roboto"/>
                        <a:sym typeface="Robo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6"/>
                    </a:solidFill>
                  </a:tcPr>
                </a:tc>
              </a:tr>
              <a:tr h="580525">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Seeks and welcomes feedback</a:t>
                      </a:r>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Provides guidance and </a:t>
                      </a:r>
                      <a:r>
                        <a:rPr lang="en">
                          <a:solidFill>
                            <a:schemeClr val="dk1"/>
                          </a:solidFill>
                          <a:latin typeface="Roboto"/>
                          <a:ea typeface="Roboto"/>
                          <a:cs typeface="Roboto"/>
                          <a:sym typeface="Roboto"/>
                        </a:rPr>
                        <a:t>constructive</a:t>
                      </a:r>
                      <a:r>
                        <a:rPr lang="en">
                          <a:solidFill>
                            <a:schemeClr val="dk1"/>
                          </a:solidFill>
                          <a:latin typeface="Roboto"/>
                          <a:ea typeface="Roboto"/>
                          <a:cs typeface="Roboto"/>
                          <a:sym typeface="Roboto"/>
                        </a:rPr>
                        <a:t> feedback </a:t>
                      </a:r>
                      <a:endParaRPr>
                        <a:solidFill>
                          <a:schemeClr val="dk1"/>
                        </a:solidFill>
                        <a:latin typeface="Roboto"/>
                        <a:ea typeface="Roboto"/>
                        <a:cs typeface="Roboto"/>
                        <a:sym typeface="Robo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accent6"/>
                    </a:solidFill>
                  </a:tcPr>
                </a:tc>
              </a:tr>
              <a:tr h="580525">
                <a:tc gridSpan="2">
                  <a:txBody>
                    <a:bodyPr/>
                    <a:lstStyle/>
                    <a:p>
                      <a:pPr indent="0" lvl="0" marL="0" rtl="0" algn="ctr">
                        <a:spcBef>
                          <a:spcPts val="0"/>
                        </a:spcBef>
                        <a:spcAft>
                          <a:spcPts val="0"/>
                        </a:spcAft>
                        <a:buNone/>
                      </a:pPr>
                      <a:r>
                        <a:rPr lang="en">
                          <a:solidFill>
                            <a:schemeClr val="dk1"/>
                          </a:solidFill>
                          <a:latin typeface="Roboto"/>
                          <a:ea typeface="Roboto"/>
                          <a:cs typeface="Roboto"/>
                          <a:sym typeface="Roboto"/>
                        </a:rPr>
                        <a:t>Maintain respect for one another by being timely, responsive, engaged in the mentoring relationship </a:t>
                      </a:r>
                      <a:endParaRPr>
                        <a:solidFill>
                          <a:schemeClr val="dk1"/>
                        </a:solidFill>
                        <a:latin typeface="Roboto"/>
                        <a:ea typeface="Roboto"/>
                        <a:cs typeface="Roboto"/>
                        <a:sym typeface="Roboto"/>
                      </a:endParaRPr>
                    </a:p>
                  </a:txBody>
                  <a:tcPr marT="91425" marB="91425" marR="91425" marL="91425" anchor="ctr">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E9EAFE"/>
                    </a:solidFill>
                  </a:tcPr>
                </a:tc>
                <a:tc hMerge="1"/>
              </a:tr>
            </a:tbl>
          </a:graphicData>
        </a:graphic>
      </p:graphicFrame>
      <p:sp>
        <p:nvSpPr>
          <p:cNvPr id="176" name="Google Shape;176;p32"/>
          <p:cNvSpPr txBox="1"/>
          <p:nvPr>
            <p:ph type="title"/>
          </p:nvPr>
        </p:nvSpPr>
        <p:spPr>
          <a:xfrm>
            <a:off x="457200" y="411475"/>
            <a:ext cx="82296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Roles and Responsibilities</a:t>
            </a:r>
            <a:endParaRPr/>
          </a:p>
        </p:txBody>
      </p:sp>
      <p:sp>
        <p:nvSpPr>
          <p:cNvPr id="177" name="Google Shape;177;p32"/>
          <p:cNvSpPr txBox="1"/>
          <p:nvPr/>
        </p:nvSpPr>
        <p:spPr>
          <a:xfrm>
            <a:off x="6813700" y="4840375"/>
            <a:ext cx="2739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oboto"/>
                <a:ea typeface="Roboto"/>
                <a:cs typeface="Roboto"/>
                <a:sym typeface="Roboto"/>
              </a:rPr>
              <a:t>ACP Mentoring Agreement, 2022</a:t>
            </a:r>
            <a:endParaRPr sz="12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tudent Mentoring Infographics by Slidesgo">
  <a:themeElements>
    <a:clrScheme name="Simple Light">
      <a:dk1>
        <a:srgbClr val="000000"/>
      </a:dk1>
      <a:lt1>
        <a:srgbClr val="FFFFFF"/>
      </a:lt1>
      <a:dk2>
        <a:srgbClr val="2D2442"/>
      </a:dk2>
      <a:lt2>
        <a:srgbClr val="5A4F72"/>
      </a:lt2>
      <a:accent1>
        <a:srgbClr val="874C2E"/>
      </a:accent1>
      <a:accent2>
        <a:srgbClr val="BC744A"/>
      </a:accent2>
      <a:accent3>
        <a:srgbClr val="C1ADA4"/>
      </a:accent3>
      <a:accent4>
        <a:srgbClr val="D6CED7"/>
      </a:accent4>
      <a:accent5>
        <a:srgbClr val="EED9CE"/>
      </a:accent5>
      <a:accent6>
        <a:srgbClr val="F7EEE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